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78" r:id="rId2"/>
    <p:sldId id="379" r:id="rId3"/>
    <p:sldId id="380" r:id="rId4"/>
    <p:sldId id="381" r:id="rId5"/>
    <p:sldId id="382" r:id="rId6"/>
    <p:sldId id="38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467" autoAdjust="0"/>
  </p:normalViewPr>
  <p:slideViewPr>
    <p:cSldViewPr snapToGrid="0">
      <p:cViewPr varScale="1">
        <p:scale>
          <a:sx n="76" d="100"/>
          <a:sy n="76" d="100"/>
        </p:scale>
        <p:origin x="167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5330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1837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8889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2908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0360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5425" y="287829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Fractions: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Multiplying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02050" y="3433763"/>
            <a:ext cx="16383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40503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@fortyninecubed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23900"/>
            <a:ext cx="18383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03763" y="669925"/>
            <a:ext cx="181927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46075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@fortyninecubed</a:t>
            </a:r>
          </a:p>
        </p:txBody>
      </p:sp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213" y="209550"/>
            <a:ext cx="1704975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97375" y="200025"/>
            <a:ext cx="1573722" cy="635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95984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@fortyninecubed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5675" y="273050"/>
            <a:ext cx="2076450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9238" y="366713"/>
            <a:ext cx="1533525" cy="627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3180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@fortyninecubed</a:t>
            </a:r>
          </a:p>
        </p:txBody>
      </p:sp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213" y="209550"/>
            <a:ext cx="1704975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97375" y="200025"/>
            <a:ext cx="1573722" cy="635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06624" y="177799"/>
            <a:ext cx="2085975" cy="6521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72200" y="287338"/>
            <a:ext cx="2603500" cy="6196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31246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@fortyninecubed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5675" y="273050"/>
            <a:ext cx="2076450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9238" y="366713"/>
            <a:ext cx="1533525" cy="627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79600" y="484188"/>
            <a:ext cx="2463800" cy="617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91324" y="420688"/>
            <a:ext cx="2238153" cy="599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12492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2097</TotalTime>
  <Words>38</Words>
  <Application>Microsoft Office PowerPoint</Application>
  <PresentationFormat>On-screen Show (4:3)</PresentationFormat>
  <Paragraphs>20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Fractions: Multiplying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95</cp:revision>
  <dcterms:created xsi:type="dcterms:W3CDTF">2018-01-26T08:52:52Z</dcterms:created>
  <dcterms:modified xsi:type="dcterms:W3CDTF">2018-07-27T09:22:36Z</dcterms:modified>
</cp:coreProperties>
</file>