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14" r:id="rId2"/>
    <p:sldId id="315" r:id="rId3"/>
    <p:sldId id="316" r:id="rId4"/>
    <p:sldId id="317" r:id="rId5"/>
    <p:sldId id="318" r:id="rId6"/>
    <p:sldId id="31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461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810.png"/><Relationship Id="rId4" Type="http://schemas.openxmlformats.org/officeDocument/2006/relationships/image" Target="../media/image7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1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204" y="166239"/>
            <a:ext cx="789358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Powers and Indices: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Negative indices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Pattern spot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1AAC456-1D6E-420B-BEE8-F0751C613F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333292-992F-46C4-8829-CD422340F7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86" y="2610426"/>
            <a:ext cx="1882025" cy="91258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C27A1B5-AECE-49C1-A0A6-9DE8F2E07449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012B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03773" y="3855427"/>
            <a:ext cx="111442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35905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33570" y="26201"/>
            <a:ext cx="1567230" cy="683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b="16184"/>
          <a:stretch>
            <a:fillRect/>
          </a:stretch>
        </p:blipFill>
        <p:spPr bwMode="auto">
          <a:xfrm>
            <a:off x="182439" y="37269"/>
            <a:ext cx="1470515" cy="5601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E2A64B-D8EF-4D8B-BD01-9DC507ADEC90}"/>
                  </a:ext>
                </a:extLst>
              </p:cNvPr>
              <p:cNvSpPr txBox="1"/>
              <p:nvPr/>
            </p:nvSpPr>
            <p:spPr>
              <a:xfrm>
                <a:off x="459142" y="5212834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EE2A64B-D8EF-4D8B-BD01-9DC507ADE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212834"/>
                <a:ext cx="750783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8F283B6-CD0B-4351-A67C-F0D625F0D10A}"/>
                  </a:ext>
                </a:extLst>
              </p:cNvPr>
              <p:cNvSpPr txBox="1"/>
              <p:nvPr/>
            </p:nvSpPr>
            <p:spPr>
              <a:xfrm>
                <a:off x="4964883" y="5212834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8F283B6-CD0B-4351-A67C-F0D625F0D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5212834"/>
                <a:ext cx="750783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61562ADF-404C-4932-844D-4A7EE53F0DE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 t="11143" b="18579"/>
          <a:stretch>
            <a:fillRect/>
          </a:stretch>
        </p:blipFill>
        <p:spPr bwMode="auto">
          <a:xfrm>
            <a:off x="561242" y="5568462"/>
            <a:ext cx="1033096" cy="1019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78088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61562ADF-404C-4932-844D-4A7EE53F0DE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379" y="557213"/>
            <a:ext cx="1362075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4594" y="533767"/>
            <a:ext cx="1276350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8555" y="167785"/>
            <a:ext cx="143827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86658" y="504092"/>
            <a:ext cx="8001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24338" y="208084"/>
            <a:ext cx="695325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19205" y="190501"/>
            <a:ext cx="10953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66711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61562ADF-404C-4932-844D-4A7EE53F0DE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698" y="615096"/>
            <a:ext cx="146685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64119" y="361950"/>
            <a:ext cx="12573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42843" y="306999"/>
            <a:ext cx="14097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15208" y="612165"/>
            <a:ext cx="8382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08244" y="180974"/>
            <a:ext cx="1230556" cy="6182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60248" y="0"/>
            <a:ext cx="104775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93943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A02791C-7860-41E7-B311-6ADFE65DD0D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088" y="921727"/>
            <a:ext cx="1495425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19589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361CDD-A6EE-499F-88D0-6855518A029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088" y="921727"/>
            <a:ext cx="1495425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7540" y="792773"/>
            <a:ext cx="1133475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90188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</TotalTime>
  <Words>43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Powers and Indices: Negative indices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62</cp:revision>
  <dcterms:created xsi:type="dcterms:W3CDTF">2018-01-26T08:52:52Z</dcterms:created>
  <dcterms:modified xsi:type="dcterms:W3CDTF">2018-07-27T14:19:13Z</dcterms:modified>
</cp:coreProperties>
</file>