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6" r:id="rId2"/>
    <p:sldId id="331" r:id="rId3"/>
    <p:sldId id="333" r:id="rId4"/>
    <p:sldId id="287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24" Type="http://schemas.openxmlformats.org/officeDocument/2006/relationships/image" Target="../media/image55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257" y="476478"/>
            <a:ext cx="7893589" cy="775233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indices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793450" y="4075914"/>
                <a:ext cx="1056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50" y="4075914"/>
                <a:ext cx="1056828" cy="369332"/>
              </a:xfrm>
              <a:prstGeom prst="rect">
                <a:avLst/>
              </a:prstGeom>
              <a:blipFill>
                <a:blip r:embed="rId6"/>
                <a:stretch>
                  <a:fillRect l="-6322" t="-1667" r="-63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/>
              <p:nvPr/>
            </p:nvSpPr>
            <p:spPr>
              <a:xfrm>
                <a:off x="3793449" y="4697027"/>
                <a:ext cx="1056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71C93B-D6F6-43DF-93D9-1DC220613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49" y="4697027"/>
                <a:ext cx="1056828" cy="369332"/>
              </a:xfrm>
              <a:prstGeom prst="rect">
                <a:avLst/>
              </a:prstGeom>
              <a:blipFill>
                <a:blip r:embed="rId7"/>
                <a:stretch>
                  <a:fillRect l="-6322" t="-1667" r="-632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3793448" y="5309022"/>
                <a:ext cx="10568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448" y="5309022"/>
                <a:ext cx="1056828" cy="369332"/>
              </a:xfrm>
              <a:prstGeom prst="rect">
                <a:avLst/>
              </a:prstGeom>
              <a:blipFill>
                <a:blip r:embed="rId8"/>
                <a:stretch>
                  <a:fillRect l="-6897" r="-632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583621" cy="307777"/>
              </a:xfrm>
              <a:prstGeom prst="rect">
                <a:avLst/>
              </a:prstGeom>
              <a:blipFill>
                <a:blip r:embed="rId2"/>
                <a:stretch>
                  <a:fillRect l="-9375" t="-1961" r="-41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7335C0-60CD-4BE6-AD39-12D2DE94E35F}"/>
                  </a:ext>
                </a:extLst>
              </p:cNvPr>
              <p:cNvSpPr txBox="1"/>
              <p:nvPr/>
            </p:nvSpPr>
            <p:spPr>
              <a:xfrm>
                <a:off x="437837" y="613365"/>
                <a:ext cx="583621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7335C0-60CD-4BE6-AD39-12D2DE94E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37" y="613365"/>
                <a:ext cx="583621" cy="311304"/>
              </a:xfrm>
              <a:prstGeom prst="rect">
                <a:avLst/>
              </a:prstGeom>
              <a:blipFill>
                <a:blip r:embed="rId3"/>
                <a:stretch>
                  <a:fillRect l="-10417" t="-1961" r="-312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37BD62-7810-4981-8829-31C8BBF7169D}"/>
                  </a:ext>
                </a:extLst>
              </p:cNvPr>
              <p:cNvSpPr txBox="1"/>
              <p:nvPr/>
            </p:nvSpPr>
            <p:spPr>
              <a:xfrm>
                <a:off x="361587" y="1095473"/>
                <a:ext cx="75078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37BD62-7810-4981-8829-31C8BBF71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87" y="1095473"/>
                <a:ext cx="750783" cy="307777"/>
              </a:xfrm>
              <a:prstGeom prst="rect">
                <a:avLst/>
              </a:prstGeom>
              <a:blipFill>
                <a:blip r:embed="rId4"/>
                <a:stretch>
                  <a:fillRect t="-2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56E7E81-79B0-41F7-8AEC-A60737EAE85E}"/>
                  </a:ext>
                </a:extLst>
              </p:cNvPr>
              <p:cNvSpPr txBox="1"/>
              <p:nvPr/>
            </p:nvSpPr>
            <p:spPr>
              <a:xfrm>
                <a:off x="459142" y="1607030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56E7E81-79B0-41F7-8AEC-A60737EAE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07030"/>
                <a:ext cx="583621" cy="307777"/>
              </a:xfrm>
              <a:prstGeom prst="rect">
                <a:avLst/>
              </a:prstGeom>
              <a:blipFill>
                <a:blip r:embed="rId5"/>
                <a:stretch>
                  <a:fillRect l="-9375" t="-4000" r="-416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7E5E4E-7D4E-4C8A-96F0-4A5A65DF79DE}"/>
                  </a:ext>
                </a:extLst>
              </p:cNvPr>
              <p:cNvSpPr txBox="1"/>
              <p:nvPr/>
            </p:nvSpPr>
            <p:spPr>
              <a:xfrm>
                <a:off x="437836" y="2191029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7E5E4E-7D4E-4C8A-96F0-4A5A65DF7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36" y="2191029"/>
                <a:ext cx="583621" cy="307777"/>
              </a:xfrm>
              <a:prstGeom prst="rect">
                <a:avLst/>
              </a:prstGeom>
              <a:blipFill>
                <a:blip r:embed="rId6"/>
                <a:stretch>
                  <a:fillRect l="-10417" t="-1961" r="-312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A03B102-5BF9-489F-839D-2AF444C49FAB}"/>
                  </a:ext>
                </a:extLst>
              </p:cNvPr>
              <p:cNvSpPr txBox="1"/>
              <p:nvPr/>
            </p:nvSpPr>
            <p:spPr>
              <a:xfrm>
                <a:off x="459142" y="2744486"/>
                <a:ext cx="578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A03B102-5BF9-489F-839D-2AF444C49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744486"/>
                <a:ext cx="578107" cy="307777"/>
              </a:xfrm>
              <a:prstGeom prst="rect">
                <a:avLst/>
              </a:prstGeom>
              <a:blipFill>
                <a:blip r:embed="rId7"/>
                <a:stretch>
                  <a:fillRect l="-9474" r="-421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9254BD-514C-4A5E-9B82-1FE1AF3ABEE2}"/>
                  </a:ext>
                </a:extLst>
              </p:cNvPr>
              <p:cNvSpPr txBox="1"/>
              <p:nvPr/>
            </p:nvSpPr>
            <p:spPr>
              <a:xfrm>
                <a:off x="459141" y="4876161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9254BD-514C-4A5E-9B82-1FE1AF3AB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4876161"/>
                <a:ext cx="719877" cy="307777"/>
              </a:xfrm>
              <a:prstGeom prst="rect">
                <a:avLst/>
              </a:prstGeom>
              <a:blipFill>
                <a:blip r:embed="rId8"/>
                <a:stretch>
                  <a:fillRect l="-7627" t="-4000" r="-423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0346D05-EF96-4273-8A3A-53E21629DB84}"/>
                  </a:ext>
                </a:extLst>
              </p:cNvPr>
              <p:cNvSpPr txBox="1"/>
              <p:nvPr/>
            </p:nvSpPr>
            <p:spPr>
              <a:xfrm>
                <a:off x="473456" y="4378849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0346D05-EF96-4273-8A3A-53E21629D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6" y="4378849"/>
                <a:ext cx="719877" cy="307777"/>
              </a:xfrm>
              <a:prstGeom prst="rect">
                <a:avLst/>
              </a:prstGeom>
              <a:blipFill>
                <a:blip r:embed="rId9"/>
                <a:stretch>
                  <a:fillRect l="-8475" t="-1961" r="-339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6EFB178-52E9-4751-9888-A09858530123}"/>
                  </a:ext>
                </a:extLst>
              </p:cNvPr>
              <p:cNvSpPr txBox="1"/>
              <p:nvPr/>
            </p:nvSpPr>
            <p:spPr>
              <a:xfrm>
                <a:off x="459142" y="3801937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6EFB178-52E9-4751-9888-A09858530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801937"/>
                <a:ext cx="719877" cy="307777"/>
              </a:xfrm>
              <a:prstGeom prst="rect">
                <a:avLst/>
              </a:prstGeom>
              <a:blipFill>
                <a:blip r:embed="rId10"/>
                <a:stretch>
                  <a:fillRect l="-7627" t="-2000" r="-423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3E94EC0-6089-42E6-A737-DF6E4B8002D6}"/>
                  </a:ext>
                </a:extLst>
              </p:cNvPr>
              <p:cNvSpPr txBox="1"/>
              <p:nvPr/>
            </p:nvSpPr>
            <p:spPr>
              <a:xfrm>
                <a:off x="459142" y="3237127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3E94EC0-6089-42E6-A737-DF6E4B800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7127"/>
                <a:ext cx="583621" cy="307777"/>
              </a:xfrm>
              <a:prstGeom prst="rect">
                <a:avLst/>
              </a:prstGeom>
              <a:blipFill>
                <a:blip r:embed="rId11"/>
                <a:stretch>
                  <a:fillRect l="-9375" t="-1961" r="-41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CCD600B-2E5F-4759-ABFE-816B4E145C58}"/>
                  </a:ext>
                </a:extLst>
              </p:cNvPr>
              <p:cNvSpPr txBox="1"/>
              <p:nvPr/>
            </p:nvSpPr>
            <p:spPr>
              <a:xfrm>
                <a:off x="473455" y="5346893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CCD600B-2E5F-4759-ABFE-816B4E145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5" y="5346893"/>
                <a:ext cx="719877" cy="307777"/>
              </a:xfrm>
              <a:prstGeom prst="rect">
                <a:avLst/>
              </a:prstGeom>
              <a:blipFill>
                <a:blip r:embed="rId12"/>
                <a:stretch>
                  <a:fillRect l="-8475" r="-339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19D5C5-3A96-41C4-BED2-7E4295FF417E}"/>
                  </a:ext>
                </a:extLst>
              </p:cNvPr>
              <p:cNvSpPr txBox="1"/>
              <p:nvPr/>
            </p:nvSpPr>
            <p:spPr>
              <a:xfrm>
                <a:off x="473455" y="5817625"/>
                <a:ext cx="71987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19D5C5-3A96-41C4-BED2-7E4295FF4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5" y="5817625"/>
                <a:ext cx="719877" cy="311304"/>
              </a:xfrm>
              <a:prstGeom prst="rect">
                <a:avLst/>
              </a:prstGeom>
              <a:blipFill>
                <a:blip r:embed="rId13"/>
                <a:stretch>
                  <a:fillRect l="-8475" r="-339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274D2CE-A4EA-474B-A663-A99AF8768979}"/>
                  </a:ext>
                </a:extLst>
              </p:cNvPr>
              <p:cNvSpPr txBox="1"/>
              <p:nvPr/>
            </p:nvSpPr>
            <p:spPr>
              <a:xfrm>
                <a:off x="459141" y="6291884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274D2CE-A4EA-474B-A663-A99AF8768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6291884"/>
                <a:ext cx="719877" cy="307777"/>
              </a:xfrm>
              <a:prstGeom prst="rect">
                <a:avLst/>
              </a:prstGeom>
              <a:blipFill>
                <a:blip r:embed="rId14"/>
                <a:stretch>
                  <a:fillRect l="-7627" t="-1961" r="-42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A44319-476A-4C84-8F39-9B55A9309A38}"/>
                  </a:ext>
                </a:extLst>
              </p:cNvPr>
              <p:cNvSpPr txBox="1"/>
              <p:nvPr/>
            </p:nvSpPr>
            <p:spPr>
              <a:xfrm>
                <a:off x="5758730" y="165537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A44319-476A-4C84-8F39-9B55A9309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165537"/>
                <a:ext cx="583621" cy="307777"/>
              </a:xfrm>
              <a:prstGeom prst="rect">
                <a:avLst/>
              </a:prstGeom>
              <a:blipFill>
                <a:blip r:embed="rId15"/>
                <a:stretch>
                  <a:fillRect l="-10526" t="-1961" r="-421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A128D8-5488-4219-8434-386F88E6CEC9}"/>
                  </a:ext>
                </a:extLst>
              </p:cNvPr>
              <p:cNvSpPr txBox="1"/>
              <p:nvPr/>
            </p:nvSpPr>
            <p:spPr>
              <a:xfrm>
                <a:off x="5737425" y="613365"/>
                <a:ext cx="583621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A128D8-5488-4219-8434-386F88E6C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425" y="613365"/>
                <a:ext cx="583621" cy="311304"/>
              </a:xfrm>
              <a:prstGeom prst="rect">
                <a:avLst/>
              </a:prstGeom>
              <a:blipFill>
                <a:blip r:embed="rId16"/>
                <a:stretch>
                  <a:fillRect l="-9375" t="-1961" r="-41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7D2F86-2B18-49FE-9CC0-75376603BCA2}"/>
                  </a:ext>
                </a:extLst>
              </p:cNvPr>
              <p:cNvSpPr txBox="1"/>
              <p:nvPr/>
            </p:nvSpPr>
            <p:spPr>
              <a:xfrm>
                <a:off x="5661175" y="1095473"/>
                <a:ext cx="75078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7D2F86-2B18-49FE-9CC0-75376603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175" y="1095473"/>
                <a:ext cx="750783" cy="307777"/>
              </a:xfrm>
              <a:prstGeom prst="rect">
                <a:avLst/>
              </a:prstGeom>
              <a:blipFill>
                <a:blip r:embed="rId17"/>
                <a:stretch>
                  <a:fillRect t="-20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E4340D1-E1F6-46B5-96B3-D404904D03A5}"/>
                  </a:ext>
                </a:extLst>
              </p:cNvPr>
              <p:cNvSpPr txBox="1"/>
              <p:nvPr/>
            </p:nvSpPr>
            <p:spPr>
              <a:xfrm>
                <a:off x="5758730" y="1607030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E4340D1-E1F6-46B5-96B3-D404904D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1607030"/>
                <a:ext cx="583621" cy="307777"/>
              </a:xfrm>
              <a:prstGeom prst="rect">
                <a:avLst/>
              </a:prstGeom>
              <a:blipFill>
                <a:blip r:embed="rId18"/>
                <a:stretch>
                  <a:fillRect l="-10526" t="-4000" r="-421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D4B28C-857E-4D39-9442-FD0F682DA5B8}"/>
                  </a:ext>
                </a:extLst>
              </p:cNvPr>
              <p:cNvSpPr txBox="1"/>
              <p:nvPr/>
            </p:nvSpPr>
            <p:spPr>
              <a:xfrm>
                <a:off x="5737424" y="2191029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D4B28C-857E-4D39-9442-FD0F682DA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424" y="2191029"/>
                <a:ext cx="583621" cy="307777"/>
              </a:xfrm>
              <a:prstGeom prst="rect">
                <a:avLst/>
              </a:prstGeom>
              <a:blipFill>
                <a:blip r:embed="rId19"/>
                <a:stretch>
                  <a:fillRect l="-9375" t="-1961" r="-41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13BE5C9-E99A-4ABE-8C13-B412520E0919}"/>
                  </a:ext>
                </a:extLst>
              </p:cNvPr>
              <p:cNvSpPr txBox="1"/>
              <p:nvPr/>
            </p:nvSpPr>
            <p:spPr>
              <a:xfrm>
                <a:off x="5758730" y="2744486"/>
                <a:ext cx="5781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13BE5C9-E99A-4ABE-8C13-B412520E0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2744486"/>
                <a:ext cx="578107" cy="307777"/>
              </a:xfrm>
              <a:prstGeom prst="rect">
                <a:avLst/>
              </a:prstGeom>
              <a:blipFill>
                <a:blip r:embed="rId20"/>
                <a:stretch>
                  <a:fillRect l="-10526" r="-315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90B0573-CC06-4D6C-91B4-FEDB9DAD5841}"/>
                  </a:ext>
                </a:extLst>
              </p:cNvPr>
              <p:cNvSpPr txBox="1"/>
              <p:nvPr/>
            </p:nvSpPr>
            <p:spPr>
              <a:xfrm>
                <a:off x="5758729" y="4876161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90B0573-CC06-4D6C-91B4-FEDB9DAD5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29" y="4876161"/>
                <a:ext cx="719877" cy="307777"/>
              </a:xfrm>
              <a:prstGeom prst="rect">
                <a:avLst/>
              </a:prstGeom>
              <a:blipFill>
                <a:blip r:embed="rId21"/>
                <a:stretch>
                  <a:fillRect l="-8475" t="-4000" r="-339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8CAA07F-F45F-4683-AC24-65380FEFFDED}"/>
                  </a:ext>
                </a:extLst>
              </p:cNvPr>
              <p:cNvSpPr txBox="1"/>
              <p:nvPr/>
            </p:nvSpPr>
            <p:spPr>
              <a:xfrm>
                <a:off x="5773044" y="4378849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8CAA07F-F45F-4683-AC24-65380FEFF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4" y="4378849"/>
                <a:ext cx="719877" cy="307777"/>
              </a:xfrm>
              <a:prstGeom prst="rect">
                <a:avLst/>
              </a:prstGeom>
              <a:blipFill>
                <a:blip r:embed="rId22"/>
                <a:stretch>
                  <a:fillRect l="-7627" t="-1961" r="-42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F59FB41-1E56-466F-8D62-F6E5446A99FE}"/>
                  </a:ext>
                </a:extLst>
              </p:cNvPr>
              <p:cNvSpPr txBox="1"/>
              <p:nvPr/>
            </p:nvSpPr>
            <p:spPr>
              <a:xfrm>
                <a:off x="5758730" y="3801937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F59FB41-1E56-466F-8D62-F6E5446A9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3801937"/>
                <a:ext cx="719877" cy="307777"/>
              </a:xfrm>
              <a:prstGeom prst="rect">
                <a:avLst/>
              </a:prstGeom>
              <a:blipFill>
                <a:blip r:embed="rId23"/>
                <a:stretch>
                  <a:fillRect l="-8475" t="-2000" r="-339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E0167B1-D9A1-4B35-9072-CD991684C1FC}"/>
                  </a:ext>
                </a:extLst>
              </p:cNvPr>
              <p:cNvSpPr txBox="1"/>
              <p:nvPr/>
            </p:nvSpPr>
            <p:spPr>
              <a:xfrm>
                <a:off x="5758730" y="3237127"/>
                <a:ext cx="5836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E0167B1-D9A1-4B35-9072-CD991684C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3237127"/>
                <a:ext cx="583621" cy="307777"/>
              </a:xfrm>
              <a:prstGeom prst="rect">
                <a:avLst/>
              </a:prstGeom>
              <a:blipFill>
                <a:blip r:embed="rId24"/>
                <a:stretch>
                  <a:fillRect l="-10526" t="-1961" r="-421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0DDC68E-23B4-4FE3-853F-70297286E513}"/>
                  </a:ext>
                </a:extLst>
              </p:cNvPr>
              <p:cNvSpPr txBox="1"/>
              <p:nvPr/>
            </p:nvSpPr>
            <p:spPr>
              <a:xfrm>
                <a:off x="5773043" y="5346893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0DDC68E-23B4-4FE3-853F-70297286E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5346893"/>
                <a:ext cx="719877" cy="307777"/>
              </a:xfrm>
              <a:prstGeom prst="rect">
                <a:avLst/>
              </a:prstGeom>
              <a:blipFill>
                <a:blip r:embed="rId25"/>
                <a:stretch>
                  <a:fillRect l="-7627" r="-42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244B7E4-163F-493A-A702-FD301018CF62}"/>
                  </a:ext>
                </a:extLst>
              </p:cNvPr>
              <p:cNvSpPr txBox="1"/>
              <p:nvPr/>
            </p:nvSpPr>
            <p:spPr>
              <a:xfrm>
                <a:off x="5773043" y="5817625"/>
                <a:ext cx="719877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244B7E4-163F-493A-A702-FD301018C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5817625"/>
                <a:ext cx="719877" cy="311304"/>
              </a:xfrm>
              <a:prstGeom prst="rect">
                <a:avLst/>
              </a:prstGeom>
              <a:blipFill>
                <a:blip r:embed="rId26"/>
                <a:stretch>
                  <a:fillRect l="-7627" r="-4237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F23698C-8741-4BEE-B788-E73D29AF08A3}"/>
                  </a:ext>
                </a:extLst>
              </p:cNvPr>
              <p:cNvSpPr txBox="1"/>
              <p:nvPr/>
            </p:nvSpPr>
            <p:spPr>
              <a:xfrm>
                <a:off x="5758729" y="6291884"/>
                <a:ext cx="71987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F23698C-8741-4BEE-B788-E73D29AF0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29" y="6291884"/>
                <a:ext cx="719877" cy="307777"/>
              </a:xfrm>
              <a:prstGeom prst="rect">
                <a:avLst/>
              </a:prstGeom>
              <a:blipFill>
                <a:blip r:embed="rId27"/>
                <a:stretch>
                  <a:fillRect l="-8475" t="-1961" r="-339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940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940194" cy="307777"/>
              </a:xfrm>
              <a:prstGeom prst="rect">
                <a:avLst/>
              </a:prstGeom>
              <a:blipFill>
                <a:blip r:embed="rId2"/>
                <a:stretch>
                  <a:fillRect l="-5806" t="-1961" r="-516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7335C0-60CD-4BE6-AD39-12D2DE94E35F}"/>
                  </a:ext>
                </a:extLst>
              </p:cNvPr>
              <p:cNvSpPr txBox="1"/>
              <p:nvPr/>
            </p:nvSpPr>
            <p:spPr>
              <a:xfrm>
                <a:off x="437837" y="543386"/>
                <a:ext cx="940194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7335C0-60CD-4BE6-AD39-12D2DE94E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37" y="543386"/>
                <a:ext cx="940194" cy="311304"/>
              </a:xfrm>
              <a:prstGeom prst="rect">
                <a:avLst/>
              </a:prstGeom>
              <a:blipFill>
                <a:blip r:embed="rId3"/>
                <a:stretch>
                  <a:fillRect l="-6494" r="-5195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37BD62-7810-4981-8829-31C8BBF7169D}"/>
                  </a:ext>
                </a:extLst>
              </p:cNvPr>
              <p:cNvSpPr txBox="1"/>
              <p:nvPr/>
            </p:nvSpPr>
            <p:spPr>
              <a:xfrm>
                <a:off x="399712" y="934284"/>
                <a:ext cx="101644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F37BD62-7810-4981-8829-31C8BBF71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12" y="934284"/>
                <a:ext cx="1016444" cy="307777"/>
              </a:xfrm>
              <a:prstGeom prst="rect">
                <a:avLst/>
              </a:prstGeom>
              <a:blipFill>
                <a:blip r:embed="rId4"/>
                <a:stretch>
                  <a:fillRect l="-1807" r="-180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56E7E81-79B0-41F7-8AEC-A60737EAE85E}"/>
                  </a:ext>
                </a:extLst>
              </p:cNvPr>
              <p:cNvSpPr txBox="1"/>
              <p:nvPr/>
            </p:nvSpPr>
            <p:spPr>
              <a:xfrm>
                <a:off x="459141" y="1311797"/>
                <a:ext cx="797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756E7E81-79B0-41F7-8AEC-A60737EAE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311797"/>
                <a:ext cx="797526" cy="307777"/>
              </a:xfrm>
              <a:prstGeom prst="rect">
                <a:avLst/>
              </a:prstGeom>
              <a:blipFill>
                <a:blip r:embed="rId5"/>
                <a:stretch>
                  <a:fillRect l="-6870" t="-1961" r="-687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7E5E4E-7D4E-4C8A-96F0-4A5A65DF79DE}"/>
                  </a:ext>
                </a:extLst>
              </p:cNvPr>
              <p:cNvSpPr txBox="1"/>
              <p:nvPr/>
            </p:nvSpPr>
            <p:spPr>
              <a:xfrm>
                <a:off x="473455" y="1675171"/>
                <a:ext cx="797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17E5E4E-7D4E-4C8A-96F0-4A5A65DF7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5" y="1675171"/>
                <a:ext cx="797526" cy="307777"/>
              </a:xfrm>
              <a:prstGeom prst="rect">
                <a:avLst/>
              </a:prstGeom>
              <a:blipFill>
                <a:blip r:embed="rId6"/>
                <a:stretch>
                  <a:fillRect l="-7692" t="-4000" r="-692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A03B102-5BF9-489F-839D-2AF444C49FAB}"/>
                  </a:ext>
                </a:extLst>
              </p:cNvPr>
              <p:cNvSpPr txBox="1"/>
              <p:nvPr/>
            </p:nvSpPr>
            <p:spPr>
              <a:xfrm>
                <a:off x="459141" y="2092775"/>
                <a:ext cx="7920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A03B102-5BF9-489F-839D-2AF444C49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092775"/>
                <a:ext cx="792012" cy="307777"/>
              </a:xfrm>
              <a:prstGeom prst="rect">
                <a:avLst/>
              </a:prstGeom>
              <a:blipFill>
                <a:blip r:embed="rId7"/>
                <a:stretch>
                  <a:fillRect l="-6923" r="-692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9254BD-514C-4A5E-9B82-1FE1AF3ABEE2}"/>
                  </a:ext>
                </a:extLst>
              </p:cNvPr>
              <p:cNvSpPr txBox="1"/>
              <p:nvPr/>
            </p:nvSpPr>
            <p:spPr>
              <a:xfrm>
                <a:off x="482375" y="4109114"/>
                <a:ext cx="93378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9254BD-514C-4A5E-9B82-1FE1AF3AB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" y="4109114"/>
                <a:ext cx="933781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0346D05-EF96-4273-8A3A-53E21629DB84}"/>
                  </a:ext>
                </a:extLst>
              </p:cNvPr>
              <p:cNvSpPr txBox="1"/>
              <p:nvPr/>
            </p:nvSpPr>
            <p:spPr>
              <a:xfrm>
                <a:off x="482375" y="3462999"/>
                <a:ext cx="933781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0346D05-EF96-4273-8A3A-53E21629D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" y="3462999"/>
                <a:ext cx="933781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6EFB178-52E9-4751-9888-A09858530123}"/>
                  </a:ext>
                </a:extLst>
              </p:cNvPr>
              <p:cNvSpPr txBox="1"/>
              <p:nvPr/>
            </p:nvSpPr>
            <p:spPr>
              <a:xfrm>
                <a:off x="459141" y="2813517"/>
                <a:ext cx="933781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6EFB178-52E9-4751-9888-A09858530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813517"/>
                <a:ext cx="933781" cy="5761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3E94EC0-6089-42E6-A737-DF6E4B8002D6}"/>
                  </a:ext>
                </a:extLst>
              </p:cNvPr>
              <p:cNvSpPr txBox="1"/>
              <p:nvPr/>
            </p:nvSpPr>
            <p:spPr>
              <a:xfrm>
                <a:off x="473455" y="2470545"/>
                <a:ext cx="797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3E94EC0-6089-42E6-A737-DF6E4B800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55" y="2470545"/>
                <a:ext cx="797526" cy="307777"/>
              </a:xfrm>
              <a:prstGeom prst="rect">
                <a:avLst/>
              </a:prstGeom>
              <a:blipFill>
                <a:blip r:embed="rId11"/>
                <a:stretch>
                  <a:fillRect l="-7692" t="-1961" r="-692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CCD600B-2E5F-4759-ABFE-816B4E145C58}"/>
                  </a:ext>
                </a:extLst>
              </p:cNvPr>
              <p:cNvSpPr txBox="1"/>
              <p:nvPr/>
            </p:nvSpPr>
            <p:spPr>
              <a:xfrm>
                <a:off x="482375" y="4792297"/>
                <a:ext cx="107644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4CCD600B-2E5F-4759-ABFE-816B4E145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" y="4792297"/>
                <a:ext cx="1076449" cy="57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19D5C5-3A96-41C4-BED2-7E4295FF417E}"/>
                  </a:ext>
                </a:extLst>
              </p:cNvPr>
              <p:cNvSpPr txBox="1"/>
              <p:nvPr/>
            </p:nvSpPr>
            <p:spPr>
              <a:xfrm>
                <a:off x="482375" y="5533184"/>
                <a:ext cx="107644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819D5C5-3A96-41C4-BED2-7E4295FF4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" y="5533184"/>
                <a:ext cx="1076449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274D2CE-A4EA-474B-A663-A99AF8768979}"/>
                  </a:ext>
                </a:extLst>
              </p:cNvPr>
              <p:cNvSpPr txBox="1"/>
              <p:nvPr/>
            </p:nvSpPr>
            <p:spPr>
              <a:xfrm>
                <a:off x="482375" y="6230895"/>
                <a:ext cx="107644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274D2CE-A4EA-474B-A663-A99AF8768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75" y="6230895"/>
                <a:ext cx="1076449" cy="578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A44319-476A-4C84-8F39-9B55A9309A38}"/>
                  </a:ext>
                </a:extLst>
              </p:cNvPr>
              <p:cNvSpPr txBox="1"/>
              <p:nvPr/>
            </p:nvSpPr>
            <p:spPr>
              <a:xfrm>
                <a:off x="5758730" y="165537"/>
                <a:ext cx="10828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729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5A44319-476A-4C84-8F39-9B55A9309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730" y="165537"/>
                <a:ext cx="1082861" cy="307777"/>
              </a:xfrm>
              <a:prstGeom prst="rect">
                <a:avLst/>
              </a:prstGeom>
              <a:blipFill>
                <a:blip r:embed="rId15"/>
                <a:stretch>
                  <a:fillRect l="-5085" t="-1961" r="-508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A128D8-5488-4219-8434-386F88E6CEC9}"/>
                  </a:ext>
                </a:extLst>
              </p:cNvPr>
              <p:cNvSpPr txBox="1"/>
              <p:nvPr/>
            </p:nvSpPr>
            <p:spPr>
              <a:xfrm>
                <a:off x="5773043" y="495281"/>
                <a:ext cx="1082861" cy="3113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243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4A128D8-5488-4219-8434-386F88E6C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495281"/>
                <a:ext cx="1082861" cy="311304"/>
              </a:xfrm>
              <a:prstGeom prst="rect">
                <a:avLst/>
              </a:prstGeom>
              <a:blipFill>
                <a:blip r:embed="rId16"/>
                <a:stretch>
                  <a:fillRect l="-4494" r="-5056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7D2F86-2B18-49FE-9CC0-75376603BCA2}"/>
                  </a:ext>
                </a:extLst>
              </p:cNvPr>
              <p:cNvSpPr txBox="1"/>
              <p:nvPr/>
            </p:nvSpPr>
            <p:spPr>
              <a:xfrm>
                <a:off x="5759507" y="904206"/>
                <a:ext cx="96085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A7D2F86-2B18-49FE-9CC0-75376603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507" y="904206"/>
                <a:ext cx="960851" cy="307777"/>
              </a:xfrm>
              <a:prstGeom prst="rect">
                <a:avLst/>
              </a:prstGeom>
              <a:blipFill>
                <a:blip r:embed="rId17"/>
                <a:stretch>
                  <a:fillRect l="-5096" r="-445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E4340D1-E1F6-46B5-96B3-D404904D03A5}"/>
                  </a:ext>
                </a:extLst>
              </p:cNvPr>
              <p:cNvSpPr txBox="1"/>
              <p:nvPr/>
            </p:nvSpPr>
            <p:spPr>
              <a:xfrm>
                <a:off x="5773043" y="1322006"/>
                <a:ext cx="9401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E4340D1-E1F6-46B5-96B3-D404904D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1322006"/>
                <a:ext cx="940194" cy="307777"/>
              </a:xfrm>
              <a:prstGeom prst="rect">
                <a:avLst/>
              </a:prstGeom>
              <a:blipFill>
                <a:blip r:embed="rId18"/>
                <a:stretch>
                  <a:fillRect l="-5844" t="-4000" r="-584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D4B28C-857E-4D39-9442-FD0F682DA5B8}"/>
                  </a:ext>
                </a:extLst>
              </p:cNvPr>
              <p:cNvSpPr txBox="1"/>
              <p:nvPr/>
            </p:nvSpPr>
            <p:spPr>
              <a:xfrm>
                <a:off x="5773043" y="1736983"/>
                <a:ext cx="797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D4B28C-857E-4D39-9442-FD0F682DA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1736983"/>
                <a:ext cx="797526" cy="307777"/>
              </a:xfrm>
              <a:prstGeom prst="rect">
                <a:avLst/>
              </a:prstGeom>
              <a:blipFill>
                <a:blip r:embed="rId19"/>
                <a:stretch>
                  <a:fillRect l="-6870" t="-4000" r="-687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13BE5C9-E99A-4ABE-8C13-B412520E0919}"/>
                  </a:ext>
                </a:extLst>
              </p:cNvPr>
              <p:cNvSpPr txBox="1"/>
              <p:nvPr/>
            </p:nvSpPr>
            <p:spPr>
              <a:xfrm>
                <a:off x="5778557" y="2107438"/>
                <a:ext cx="79201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A13BE5C9-E99A-4ABE-8C13-B412520E0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557" y="2107438"/>
                <a:ext cx="792012" cy="307777"/>
              </a:xfrm>
              <a:prstGeom prst="rect">
                <a:avLst/>
              </a:prstGeom>
              <a:blipFill>
                <a:blip r:embed="rId20"/>
                <a:stretch>
                  <a:fillRect l="-7692" t="-2000" r="-615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90B0573-CC06-4D6C-91B4-FEDB9DAD5841}"/>
                  </a:ext>
                </a:extLst>
              </p:cNvPr>
              <p:cNvSpPr txBox="1"/>
              <p:nvPr/>
            </p:nvSpPr>
            <p:spPr>
              <a:xfrm>
                <a:off x="5758121" y="4109114"/>
                <a:ext cx="1076449" cy="5770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90B0573-CC06-4D6C-91B4-FEDB9DAD5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21" y="4109114"/>
                <a:ext cx="1076449" cy="57708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8CAA07F-F45F-4683-AC24-65380FEFFDED}"/>
                  </a:ext>
                </a:extLst>
              </p:cNvPr>
              <p:cNvSpPr txBox="1"/>
              <p:nvPr/>
            </p:nvSpPr>
            <p:spPr>
              <a:xfrm>
                <a:off x="5773043" y="3460947"/>
                <a:ext cx="93378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8CAA07F-F45F-4683-AC24-65380FEFF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3460947"/>
                <a:ext cx="933781" cy="57823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F59FB41-1E56-466F-8D62-F6E5446A99FE}"/>
                  </a:ext>
                </a:extLst>
              </p:cNvPr>
              <p:cNvSpPr txBox="1"/>
              <p:nvPr/>
            </p:nvSpPr>
            <p:spPr>
              <a:xfrm>
                <a:off x="5773043" y="2812780"/>
                <a:ext cx="93378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F59FB41-1E56-466F-8D62-F6E5446A9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2812780"/>
                <a:ext cx="933781" cy="57823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E0167B1-D9A1-4B35-9072-CD991684C1FC}"/>
                  </a:ext>
                </a:extLst>
              </p:cNvPr>
              <p:cNvSpPr txBox="1"/>
              <p:nvPr/>
            </p:nvSpPr>
            <p:spPr>
              <a:xfrm>
                <a:off x="5773043" y="2512887"/>
                <a:ext cx="7975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E0167B1-D9A1-4B35-9072-CD991684C1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043" y="2512887"/>
                <a:ext cx="797526" cy="307777"/>
              </a:xfrm>
              <a:prstGeom prst="rect">
                <a:avLst/>
              </a:prstGeom>
              <a:blipFill>
                <a:blip r:embed="rId24"/>
                <a:stretch>
                  <a:fillRect l="-6870" t="-1961" r="-687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0DDC68E-23B4-4FE3-853F-70297286E513}"/>
                  </a:ext>
                </a:extLst>
              </p:cNvPr>
              <p:cNvSpPr txBox="1"/>
              <p:nvPr/>
            </p:nvSpPr>
            <p:spPr>
              <a:xfrm>
                <a:off x="5758121" y="4847783"/>
                <a:ext cx="1076449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−4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0DDC68E-23B4-4FE3-853F-70297286E5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21" y="4847783"/>
                <a:ext cx="1076449" cy="57823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244B7E4-163F-493A-A702-FD301018CF62}"/>
                  </a:ext>
                </a:extLst>
              </p:cNvPr>
              <p:cNvSpPr txBox="1"/>
              <p:nvPr/>
            </p:nvSpPr>
            <p:spPr>
              <a:xfrm>
                <a:off x="5758121" y="5566467"/>
                <a:ext cx="121911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−5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243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244B7E4-163F-493A-A702-FD301018C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121" y="5566467"/>
                <a:ext cx="1219116" cy="57823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F23698C-8741-4BEE-B788-E73D29AF08A3}"/>
                  </a:ext>
                </a:extLst>
              </p:cNvPr>
              <p:cNvSpPr txBox="1"/>
              <p:nvPr/>
            </p:nvSpPr>
            <p:spPr>
              <a:xfrm>
                <a:off x="5784099" y="6229395"/>
                <a:ext cx="1219116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729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F23698C-8741-4BEE-B788-E73D29AF0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099" y="6229395"/>
                <a:ext cx="1219116" cy="57823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0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7DC39B-2E43-474C-A390-B6AA3EA9E0A2}"/>
                  </a:ext>
                </a:extLst>
              </p:cNvPr>
              <p:cNvSpPr txBox="1"/>
              <p:nvPr/>
            </p:nvSpPr>
            <p:spPr>
              <a:xfrm>
                <a:off x="971415" y="1137778"/>
                <a:ext cx="930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7DC39B-2E43-474C-A390-B6AA3EA9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" y="1137778"/>
                <a:ext cx="93096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E6F20B-9AE7-40D4-8E16-3D4C2D34077F}"/>
                  </a:ext>
                </a:extLst>
              </p:cNvPr>
              <p:cNvSpPr txBox="1"/>
              <p:nvPr/>
            </p:nvSpPr>
            <p:spPr>
              <a:xfrm>
                <a:off x="990084" y="1849872"/>
                <a:ext cx="930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E6F20B-9AE7-40D4-8E16-3D4C2D340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84" y="1849872"/>
                <a:ext cx="93096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9ABEB0-EEBD-4447-9BB2-7A19B889D389}"/>
                  </a:ext>
                </a:extLst>
              </p:cNvPr>
              <p:cNvSpPr txBox="1"/>
              <p:nvPr/>
            </p:nvSpPr>
            <p:spPr>
              <a:xfrm>
                <a:off x="981300" y="5132066"/>
                <a:ext cx="11489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9ABEB0-EEBD-4447-9BB2-7A19B889D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300" y="5132066"/>
                <a:ext cx="114896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F1FFF-3ECD-403D-B8FC-A3525474086C}"/>
                  </a:ext>
                </a:extLst>
              </p:cNvPr>
              <p:cNvSpPr txBox="1"/>
              <p:nvPr/>
            </p:nvSpPr>
            <p:spPr>
              <a:xfrm>
                <a:off x="995697" y="4489726"/>
                <a:ext cx="11489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F1FFF-3ECD-403D-B8FC-A35254740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697" y="4489726"/>
                <a:ext cx="1148969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E92AA5-C852-4BA7-AE58-8B46DE3CB7FF}"/>
                  </a:ext>
                </a:extLst>
              </p:cNvPr>
              <p:cNvSpPr txBox="1"/>
              <p:nvPr/>
            </p:nvSpPr>
            <p:spPr>
              <a:xfrm>
                <a:off x="994476" y="3876340"/>
                <a:ext cx="11489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E92AA5-C852-4BA7-AE58-8B46DE3C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76" y="3876340"/>
                <a:ext cx="1148969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BBDB3B-3877-4C8C-9FDC-06FD587C0225}"/>
                  </a:ext>
                </a:extLst>
              </p:cNvPr>
              <p:cNvSpPr txBox="1"/>
              <p:nvPr/>
            </p:nvSpPr>
            <p:spPr>
              <a:xfrm>
                <a:off x="990084" y="2556413"/>
                <a:ext cx="9221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BBDB3B-3877-4C8C-9FDC-06FD587C0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84" y="2556413"/>
                <a:ext cx="922176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EE3AC-ACC1-4CDC-A14B-3BD8A24A0D9F}"/>
                  </a:ext>
                </a:extLst>
              </p:cNvPr>
              <p:cNvSpPr txBox="1"/>
              <p:nvPr/>
            </p:nvSpPr>
            <p:spPr>
              <a:xfrm>
                <a:off x="971415" y="3262954"/>
                <a:ext cx="93096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EE3AC-ACC1-4CDC-A14B-3BD8A24A0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" y="3262954"/>
                <a:ext cx="930960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7DC39B-2E43-474C-A390-B6AA3EA9E0A2}"/>
                  </a:ext>
                </a:extLst>
              </p:cNvPr>
              <p:cNvSpPr txBox="1"/>
              <p:nvPr/>
            </p:nvSpPr>
            <p:spPr>
              <a:xfrm>
                <a:off x="971415" y="931607"/>
                <a:ext cx="17278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7DC39B-2E43-474C-A390-B6AA3EA9E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" y="931607"/>
                <a:ext cx="1727845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E6F20B-9AE7-40D4-8E16-3D4C2D34077F}"/>
                  </a:ext>
                </a:extLst>
              </p:cNvPr>
              <p:cNvSpPr txBox="1"/>
              <p:nvPr/>
            </p:nvSpPr>
            <p:spPr>
              <a:xfrm>
                <a:off x="990084" y="1696550"/>
                <a:ext cx="150021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E6F20B-9AE7-40D4-8E16-3D4C2D340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84" y="1696550"/>
                <a:ext cx="150021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9ABEB0-EEBD-4447-9BB2-7A19B889D389}"/>
                  </a:ext>
                </a:extLst>
              </p:cNvPr>
              <p:cNvSpPr txBox="1"/>
              <p:nvPr/>
            </p:nvSpPr>
            <p:spPr>
              <a:xfrm>
                <a:off x="971415" y="5884641"/>
                <a:ext cx="1945854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9ABEB0-EEBD-4447-9BB2-7A19B889D3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" y="5884641"/>
                <a:ext cx="1945854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F1FFF-3ECD-403D-B8FC-A3525474086C}"/>
                  </a:ext>
                </a:extLst>
              </p:cNvPr>
              <p:cNvSpPr txBox="1"/>
              <p:nvPr/>
            </p:nvSpPr>
            <p:spPr>
              <a:xfrm>
                <a:off x="981299" y="4885844"/>
                <a:ext cx="171822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GB" sz="3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8CF1FFF-3ECD-403D-B8FC-A35254740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99" y="4885844"/>
                <a:ext cx="1718227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E92AA5-C852-4BA7-AE58-8B46DE3CB7FF}"/>
                  </a:ext>
                </a:extLst>
              </p:cNvPr>
              <p:cNvSpPr txBox="1"/>
              <p:nvPr/>
            </p:nvSpPr>
            <p:spPr>
              <a:xfrm>
                <a:off x="994476" y="3876340"/>
                <a:ext cx="1490600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BE92AA5-C852-4BA7-AE58-8B46DE3C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76" y="3876340"/>
                <a:ext cx="1490600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BBDB3B-3877-4C8C-9FDC-06FD587C0225}"/>
                  </a:ext>
                </a:extLst>
              </p:cNvPr>
              <p:cNvSpPr txBox="1"/>
              <p:nvPr/>
            </p:nvSpPr>
            <p:spPr>
              <a:xfrm>
                <a:off x="990084" y="2463818"/>
                <a:ext cx="12638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BBDB3B-3877-4C8C-9FDC-06FD587C0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84" y="2463818"/>
                <a:ext cx="126380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EE3AC-ACC1-4CDC-A14B-3BD8A24A0D9F}"/>
                  </a:ext>
                </a:extLst>
              </p:cNvPr>
              <p:cNvSpPr txBox="1"/>
              <p:nvPr/>
            </p:nvSpPr>
            <p:spPr>
              <a:xfrm>
                <a:off x="971415" y="3231086"/>
                <a:ext cx="127259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3FEE3AC-ACC1-4CDC-A14B-3BD8A24A0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15" y="3231086"/>
                <a:ext cx="1272592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25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</TotalTime>
  <Words>197</Words>
  <Application>Microsoft Office PowerPoint</Application>
  <PresentationFormat>On-screen Show (4:3)</PresentationFormat>
  <Paragraphs>78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Negative indices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2018-06-25T09:16:10Z</dcterms:modified>
</cp:coreProperties>
</file>