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306" r:id="rId2"/>
    <p:sldId id="307" r:id="rId3"/>
    <p:sldId id="308" r:id="rId4"/>
    <p:sldId id="30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10" autoAdjust="0"/>
    <p:restoredTop sz="89362" autoAdjust="0"/>
  </p:normalViewPr>
  <p:slideViewPr>
    <p:cSldViewPr snapToGrid="0">
      <p:cViewPr varScale="1">
        <p:scale>
          <a:sx n="74" d="100"/>
          <a:sy n="74" d="100"/>
        </p:scale>
        <p:origin x="1675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pPr/>
              <a:t>30/07/2018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944487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30/07/2018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30/07/2018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30/07/2018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30/07/2018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30/07/2018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30/07/2018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pPr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2738" y="129567"/>
            <a:ext cx="8393724" cy="1386864"/>
          </a:xfrm>
        </p:spPr>
        <p:txBody>
          <a:bodyPr>
            <a:normAutofit fontScale="90000"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Equations: 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Solving One Step by Multiplying/Dividing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1C85D2DF-C609-4143-8DDC-2A4F71714AEA}"/>
              </a:ext>
            </a:extLst>
          </p:cNvPr>
          <p:cNvSpPr txBox="1">
            <a:spLocks/>
          </p:cNvSpPr>
          <p:nvPr/>
        </p:nvSpPr>
        <p:spPr>
          <a:xfrm>
            <a:off x="588257" y="6150216"/>
            <a:ext cx="7967485" cy="55415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For more videos visit 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mrbartonmaths.com/videos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Example</a:t>
            </a: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57200"/>
            <a:ext cx="952500" cy="304800"/>
          </a:xfrm>
          <a:prstGeom prst="rect">
            <a:avLst/>
          </a:prstGeom>
          <a:noFill/>
        </p:spPr>
      </p:pic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45720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704870" y="3842691"/>
            <a:ext cx="1548532" cy="2010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258256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8A944944-E635-41E3-8DA4-5CC8ADAB9CE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@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fortyninecubed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8685" y="609373"/>
            <a:ext cx="1743075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76788" y="614589"/>
            <a:ext cx="2028825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0880" y="3239181"/>
            <a:ext cx="1457325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15556" y="3287939"/>
            <a:ext cx="1628775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0911123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D75F031-9661-4521-97A7-4F61F86CD69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@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fortyninecubed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6292" y="0"/>
            <a:ext cx="1909535" cy="6567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00638" y="0"/>
            <a:ext cx="2180734" cy="64695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6929330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7607" y="0"/>
            <a:ext cx="1840035" cy="6328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32981" y="0"/>
            <a:ext cx="2064617" cy="6226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/>
          <a:srcRect t="7155"/>
          <a:stretch>
            <a:fillRect/>
          </a:stretch>
        </p:blipFill>
        <p:spPr bwMode="auto">
          <a:xfrm>
            <a:off x="2233386" y="0"/>
            <a:ext cx="1177472" cy="226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954667" y="2563813"/>
            <a:ext cx="1762662" cy="3648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181154" y="190728"/>
            <a:ext cx="2676117" cy="35249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309406" y="3842202"/>
            <a:ext cx="2834594" cy="234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3698620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1621</TotalTime>
  <Words>28</Words>
  <Application>Microsoft Office PowerPoint</Application>
  <PresentationFormat>On-screen Show (4:3)</PresentationFormat>
  <Paragraphs>13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Equations:  Solving One Step by Multiplying/Dividing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86</cp:revision>
  <dcterms:created xsi:type="dcterms:W3CDTF">2018-01-26T08:52:52Z</dcterms:created>
  <dcterms:modified xsi:type="dcterms:W3CDTF">2018-07-30T08:41:13Z</dcterms:modified>
</cp:coreProperties>
</file>