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11" r:id="rId2"/>
    <p:sldId id="312" r:id="rId3"/>
    <p:sldId id="313" r:id="rId4"/>
    <p:sldId id="314" r:id="rId5"/>
    <p:sldId id="31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58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92" y="296517"/>
            <a:ext cx="9063613" cy="1386864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Ready to be Added/Subtracted?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Rule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6390" y="3484606"/>
            <a:ext cx="2181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10087" y="4954794"/>
            <a:ext cx="20288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979" y="3613903"/>
            <a:ext cx="914400" cy="914400"/>
          </a:xfrm>
          <a:prstGeom prst="rect">
            <a:avLst/>
          </a:prstGeom>
        </p:spPr>
      </p:pic>
      <p:sp>
        <p:nvSpPr>
          <p:cNvPr id="21" name="Multiply 20"/>
          <p:cNvSpPr/>
          <p:nvPr/>
        </p:nvSpPr>
        <p:spPr>
          <a:xfrm>
            <a:off x="5759533" y="5011388"/>
            <a:ext cx="961901" cy="1068779"/>
          </a:xfrm>
          <a:prstGeom prst="mathMultiply">
            <a:avLst>
              <a:gd name="adj1" fmla="val 623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49158" y="2167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84784" y="38335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72909" y="564590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56382" y="204219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061380" y="37951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9AA78C5-3500-419A-9442-6DBE43F5A9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881" y="149679"/>
            <a:ext cx="1747051" cy="104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324" y="1905062"/>
            <a:ext cx="1888733" cy="98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881" y="3515282"/>
            <a:ext cx="1988082" cy="106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511" y="5441387"/>
            <a:ext cx="1722294" cy="1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3188" y="320634"/>
            <a:ext cx="2059322" cy="10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3817" y="1985777"/>
            <a:ext cx="2040424" cy="95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63205" y="3515782"/>
            <a:ext cx="1853231" cy="99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77679" y="5378731"/>
            <a:ext cx="1672502" cy="94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635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49158" y="2167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84784" y="38335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72909" y="564590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56382" y="204219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Yes    /   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9AA78C5-3500-419A-9442-6DBE43F5A9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881" y="149679"/>
            <a:ext cx="1747051" cy="104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324" y="1905062"/>
            <a:ext cx="1888733" cy="98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881" y="3515282"/>
            <a:ext cx="1988082" cy="106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511" y="5441387"/>
            <a:ext cx="1722294" cy="1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3188" y="320634"/>
            <a:ext cx="2059322" cy="10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3817" y="1985777"/>
            <a:ext cx="2040424" cy="95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63205" y="3515782"/>
            <a:ext cx="1853231" cy="99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77679" y="5378731"/>
            <a:ext cx="1672502" cy="94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Oval 18"/>
          <p:cNvSpPr/>
          <p:nvPr/>
        </p:nvSpPr>
        <p:spPr>
          <a:xfrm>
            <a:off x="2090057" y="285007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088078" y="2052451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964873" y="3772394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07870" y="5527963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000505" y="314695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071756" y="1953490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974280" y="3366653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914905" y="5658591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46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303585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386711" y="29442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7089340" y="11066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24965" y="326054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517337" y="49009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12" y="824346"/>
            <a:ext cx="1988854" cy="10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129" y="2565380"/>
            <a:ext cx="22002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74240"/>
            <a:ext cx="2409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7976" y="710231"/>
            <a:ext cx="21431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37228" y="2883601"/>
            <a:ext cx="2238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46736" y="519424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94786" y="4785942"/>
            <a:ext cx="2190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3668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303585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386711" y="294422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7089340" y="110661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24965" y="3260548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517337" y="490098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012" y="824346"/>
            <a:ext cx="1988854" cy="105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129" y="2565380"/>
            <a:ext cx="22002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74240"/>
            <a:ext cx="24098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7976" y="710231"/>
            <a:ext cx="21431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7228" y="2883601"/>
            <a:ext cx="2238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7146736" y="5194246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Oval 16"/>
          <p:cNvSpPr/>
          <p:nvPr/>
        </p:nvSpPr>
        <p:spPr>
          <a:xfrm>
            <a:off x="3059875" y="1041069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35481" y="2810493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359231" y="4793672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026234" y="1041070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48006" y="3152898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76033" y="4821568"/>
            <a:ext cx="2190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Oval 22"/>
          <p:cNvSpPr/>
          <p:nvPr/>
        </p:nvSpPr>
        <p:spPr>
          <a:xfrm>
            <a:off x="7912925" y="5074722"/>
            <a:ext cx="665018" cy="6531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8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116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Simultaneous Equations:  Ready to be Added/Subtracted?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2018-07-30T09:21:34Z</dcterms:modified>
</cp:coreProperties>
</file>