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9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91F1B-528A-444F-83E8-72A0B9866485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6210F-0887-474C-B682-18333F04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05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87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2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6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2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4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1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30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775" y="327790"/>
            <a:ext cx="7967485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Standard Form: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Small Numbers to Standard Form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51175" y="3620792"/>
            <a:ext cx="3057525" cy="237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7916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" y="723900"/>
            <a:ext cx="393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 in standard form: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3600" y="736600"/>
            <a:ext cx="393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 in standard form: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0813"/>
            <a:ext cx="2439987" cy="466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100" y="1427163"/>
            <a:ext cx="2476500" cy="465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914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5913"/>
            <a:ext cx="1778000" cy="616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7863" y="355599"/>
            <a:ext cx="2370137" cy="604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0780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5913"/>
            <a:ext cx="1778000" cy="616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1463" y="419099"/>
            <a:ext cx="2370137" cy="604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7850" y="360363"/>
            <a:ext cx="2216150" cy="623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0000" y="463549"/>
            <a:ext cx="2552700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229243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39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Standard Form:  Small Numbers to Standard 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20</cp:revision>
  <dcterms:created xsi:type="dcterms:W3CDTF">2018-03-13T15:58:05Z</dcterms:created>
  <dcterms:modified xsi:type="dcterms:W3CDTF">2018-07-30T07:42:42Z</dcterms:modified>
</cp:coreProperties>
</file>