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7" r:id="rId2"/>
    <p:sldId id="291" r:id="rId3"/>
    <p:sldId id="292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6268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26" Type="http://schemas.openxmlformats.org/officeDocument/2006/relationships/image" Target="../media/image34.png"/><Relationship Id="rId3" Type="http://schemas.openxmlformats.org/officeDocument/2006/relationships/image" Target="../media/image11.png"/><Relationship Id="rId21" Type="http://schemas.openxmlformats.org/officeDocument/2006/relationships/image" Target="../media/image29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5" Type="http://schemas.openxmlformats.org/officeDocument/2006/relationships/image" Target="../media/image33.png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20" Type="http://schemas.openxmlformats.org/officeDocument/2006/relationships/image" Target="../media/image28.png"/><Relationship Id="rId29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24" Type="http://schemas.openxmlformats.org/officeDocument/2006/relationships/image" Target="../media/image32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23" Type="http://schemas.openxmlformats.org/officeDocument/2006/relationships/image" Target="../media/image31.png"/><Relationship Id="rId28" Type="http://schemas.openxmlformats.org/officeDocument/2006/relationships/image" Target="../media/image36.png"/><Relationship Id="rId10" Type="http://schemas.openxmlformats.org/officeDocument/2006/relationships/image" Target="../media/image18.png"/><Relationship Id="rId19" Type="http://schemas.openxmlformats.org/officeDocument/2006/relationships/image" Target="../media/image27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Relationship Id="rId22" Type="http://schemas.openxmlformats.org/officeDocument/2006/relationships/image" Target="../media/image30.png"/><Relationship Id="rId27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Quadratic Equations: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Solve when factorised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491506" y="3975160"/>
                <a:ext cx="238148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−6)(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−3)=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1506" y="3975160"/>
                <a:ext cx="2381486" cy="369332"/>
              </a:xfrm>
              <a:prstGeom prst="rect">
                <a:avLst/>
              </a:prstGeom>
              <a:blipFill>
                <a:blip r:embed="rId7"/>
                <a:stretch>
                  <a:fillRect l="-4359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2CC382-348D-4F28-B9DE-29E76E2209F7}"/>
                  </a:ext>
                </a:extLst>
              </p:cNvPr>
              <p:cNvSpPr txBox="1"/>
              <p:nvPr/>
            </p:nvSpPr>
            <p:spPr>
              <a:xfrm>
                <a:off x="2500029" y="4567910"/>
                <a:ext cx="238148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−6)(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−2)=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2CC382-348D-4F28-B9DE-29E76E220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0029" y="4567910"/>
                <a:ext cx="2381486" cy="369332"/>
              </a:xfrm>
              <a:prstGeom prst="rect">
                <a:avLst/>
              </a:prstGeom>
              <a:blipFill>
                <a:blip r:embed="rId8"/>
                <a:stretch>
                  <a:fillRect l="-4092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1F4514F-09A5-465A-B830-4533A6FCAD8F}"/>
                  </a:ext>
                </a:extLst>
              </p:cNvPr>
              <p:cNvSpPr txBox="1"/>
              <p:nvPr/>
            </p:nvSpPr>
            <p:spPr>
              <a:xfrm>
                <a:off x="2330111" y="5188660"/>
                <a:ext cx="255140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−6)(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−2)=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1F4514F-09A5-465A-B830-4533A6FCAD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0111" y="5188660"/>
                <a:ext cx="2551404" cy="369332"/>
              </a:xfrm>
              <a:prstGeom prst="rect">
                <a:avLst/>
              </a:prstGeom>
              <a:blipFill>
                <a:blip r:embed="rId9"/>
                <a:stretch>
                  <a:fillRect l="-3580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47786" y="967863"/>
                <a:ext cx="342767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+3)(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−4)=0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86" y="967863"/>
                <a:ext cx="3427670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/>
              <p:nvPr/>
            </p:nvSpPr>
            <p:spPr>
              <a:xfrm>
                <a:off x="4666084" y="967863"/>
                <a:ext cx="342767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−3)(</m:t>
                      </m:r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+4)=0</m:t>
                      </m:r>
                    </m:oMath>
                  </m:oMathPara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6084" y="967863"/>
                <a:ext cx="3427670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8182D088-2610-473F-861E-0A927282AB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758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/>
              <p:nvPr/>
            </p:nvSpPr>
            <p:spPr>
              <a:xfrm>
                <a:off x="290179" y="180373"/>
                <a:ext cx="29994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+6)(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+3)=0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179" y="180373"/>
                <a:ext cx="2999411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5BAD1A9-38A8-4514-AECB-E7A1DC7181CB}"/>
                  </a:ext>
                </a:extLst>
              </p:cNvPr>
              <p:cNvSpPr txBox="1"/>
              <p:nvPr/>
            </p:nvSpPr>
            <p:spPr>
              <a:xfrm>
                <a:off x="289662" y="1030205"/>
                <a:ext cx="29994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+3)(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+6)=0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5BAD1A9-38A8-4514-AECB-E7A1DC7181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662" y="1030205"/>
                <a:ext cx="2999411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6C5A502-D30F-4E6B-8793-58EED5EE0D28}"/>
                  </a:ext>
                </a:extLst>
              </p:cNvPr>
              <p:cNvSpPr txBox="1"/>
              <p:nvPr/>
            </p:nvSpPr>
            <p:spPr>
              <a:xfrm>
                <a:off x="289662" y="1959188"/>
                <a:ext cx="29994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+6)=0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6C5A502-D30F-4E6B-8793-58EED5EE0D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662" y="1959188"/>
                <a:ext cx="2999411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B043FA9-A7A8-4ACC-8ACD-F6A69AF1E501}"/>
                  </a:ext>
                </a:extLst>
              </p:cNvPr>
              <p:cNvSpPr txBox="1"/>
              <p:nvPr/>
            </p:nvSpPr>
            <p:spPr>
              <a:xfrm>
                <a:off x="289662" y="2970134"/>
                <a:ext cx="29994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−6)(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+3)=0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B043FA9-A7A8-4ACC-8ACD-F6A69AF1E5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662" y="2970134"/>
                <a:ext cx="2999411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D3E69E4-3264-4A56-8787-333EFD89F684}"/>
                  </a:ext>
                </a:extLst>
              </p:cNvPr>
              <p:cNvSpPr txBox="1"/>
              <p:nvPr/>
            </p:nvSpPr>
            <p:spPr>
              <a:xfrm>
                <a:off x="289919" y="3872421"/>
                <a:ext cx="299915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−6</m:t>
                          </m:r>
                        </m:e>
                      </m:d>
                      <m:d>
                        <m:d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D3E69E4-3264-4A56-8787-333EFD89F6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19" y="3872421"/>
                <a:ext cx="2999154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571FDBD-6F97-492F-91CB-EA00A4AA7DCE}"/>
                  </a:ext>
                </a:extLst>
              </p:cNvPr>
              <p:cNvSpPr txBox="1"/>
              <p:nvPr/>
            </p:nvSpPr>
            <p:spPr>
              <a:xfrm>
                <a:off x="289919" y="4815221"/>
                <a:ext cx="29994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−6)(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571FDBD-6F97-492F-91CB-EA00A4AA7D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19" y="4815221"/>
                <a:ext cx="2999411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4F6F65F-CA87-4007-B5B9-89DC038B6C00}"/>
                  </a:ext>
                </a:extLst>
              </p:cNvPr>
              <p:cNvSpPr txBox="1"/>
              <p:nvPr/>
            </p:nvSpPr>
            <p:spPr>
              <a:xfrm>
                <a:off x="290175" y="5749596"/>
                <a:ext cx="31979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−6</m:t>
                          </m:r>
                        </m:e>
                      </m:d>
                      <m:d>
                        <m:d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4F6F65F-CA87-4007-B5B9-89DC038B6C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175" y="5749596"/>
                <a:ext cx="3197927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7CF542A-32F2-4D2B-9834-0E4B0D150D7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2591C6C-EAD3-4E3B-884D-A001B34FE06E}"/>
                  </a:ext>
                </a:extLst>
              </p:cNvPr>
              <p:cNvSpPr txBox="1"/>
              <p:nvPr/>
            </p:nvSpPr>
            <p:spPr>
              <a:xfrm>
                <a:off x="4572004" y="180373"/>
                <a:ext cx="319818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+6)(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2591C6C-EAD3-4E3B-884D-A001B34FE0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4" y="180373"/>
                <a:ext cx="3198183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652D222-1EA1-4CD6-A1FE-2BE4D91405A9}"/>
                  </a:ext>
                </a:extLst>
              </p:cNvPr>
              <p:cNvSpPr txBox="1"/>
              <p:nvPr/>
            </p:nvSpPr>
            <p:spPr>
              <a:xfrm>
                <a:off x="4571487" y="1030205"/>
                <a:ext cx="319818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+6)(2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652D222-1EA1-4CD6-A1FE-2BE4D91405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487" y="1030205"/>
                <a:ext cx="3198183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9FE616E-FC67-4D15-BECD-C90357E4DB1E}"/>
                  </a:ext>
                </a:extLst>
              </p:cNvPr>
              <p:cNvSpPr txBox="1"/>
              <p:nvPr/>
            </p:nvSpPr>
            <p:spPr>
              <a:xfrm>
                <a:off x="4571487" y="1959188"/>
                <a:ext cx="319818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+6)(2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9FE616E-FC67-4D15-BECD-C90357E4DB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487" y="1959188"/>
                <a:ext cx="3198183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9B56286-8D19-40F8-9461-62266B960A17}"/>
                  </a:ext>
                </a:extLst>
              </p:cNvPr>
              <p:cNvSpPr txBox="1"/>
              <p:nvPr/>
            </p:nvSpPr>
            <p:spPr>
              <a:xfrm>
                <a:off x="4571487" y="2970134"/>
                <a:ext cx="319818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+6)(2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−5)=0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9B56286-8D19-40F8-9461-62266B960A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487" y="2970134"/>
                <a:ext cx="3198183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74158A1-BE5A-4E91-B1D9-A37D3F29703D}"/>
                  </a:ext>
                </a:extLst>
              </p:cNvPr>
              <p:cNvSpPr txBox="1"/>
              <p:nvPr/>
            </p:nvSpPr>
            <p:spPr>
              <a:xfrm>
                <a:off x="4571744" y="3872421"/>
                <a:ext cx="31979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+6</m:t>
                          </m:r>
                        </m:e>
                      </m:d>
                      <m:d>
                        <m:d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74158A1-BE5A-4E91-B1D9-A37D3F2970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744" y="3872421"/>
                <a:ext cx="3197927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63301E1-F61D-4F6A-98D0-2436FE98C46D}"/>
                  </a:ext>
                </a:extLst>
              </p:cNvPr>
              <p:cNvSpPr txBox="1"/>
              <p:nvPr/>
            </p:nvSpPr>
            <p:spPr>
              <a:xfrm>
                <a:off x="4571744" y="4815221"/>
                <a:ext cx="339695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(7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+6)(5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63301E1-F61D-4F6A-98D0-2436FE98C4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744" y="4815221"/>
                <a:ext cx="3396956" cy="43088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4C98837-7793-431A-8A0F-CA03D5C7B83F}"/>
                  </a:ext>
                </a:extLst>
              </p:cNvPr>
              <p:cNvSpPr txBox="1"/>
              <p:nvPr/>
            </p:nvSpPr>
            <p:spPr>
              <a:xfrm>
                <a:off x="4572000" y="5749596"/>
                <a:ext cx="339669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−6</m:t>
                          </m:r>
                        </m:e>
                      </m:d>
                      <m:d>
                        <m:d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4C98837-7793-431A-8A0F-CA03D5C7B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749596"/>
                <a:ext cx="3396699" cy="43088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9491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/>
              <p:nvPr/>
            </p:nvSpPr>
            <p:spPr>
              <a:xfrm>
                <a:off x="290179" y="180373"/>
                <a:ext cx="29994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+6)(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+3)=0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179" y="180373"/>
                <a:ext cx="2999411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5BAD1A9-38A8-4514-AECB-E7A1DC7181CB}"/>
                  </a:ext>
                </a:extLst>
              </p:cNvPr>
              <p:cNvSpPr txBox="1"/>
              <p:nvPr/>
            </p:nvSpPr>
            <p:spPr>
              <a:xfrm>
                <a:off x="289662" y="1030205"/>
                <a:ext cx="29994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+3)(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+6)=0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5BAD1A9-38A8-4514-AECB-E7A1DC7181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662" y="1030205"/>
                <a:ext cx="2999411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6C5A502-D30F-4E6B-8793-58EED5EE0D28}"/>
                  </a:ext>
                </a:extLst>
              </p:cNvPr>
              <p:cNvSpPr txBox="1"/>
              <p:nvPr/>
            </p:nvSpPr>
            <p:spPr>
              <a:xfrm>
                <a:off x="289662" y="1959188"/>
                <a:ext cx="29994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+6)=0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6C5A502-D30F-4E6B-8793-58EED5EE0D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662" y="1959188"/>
                <a:ext cx="2999411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B043FA9-A7A8-4ACC-8ACD-F6A69AF1E501}"/>
                  </a:ext>
                </a:extLst>
              </p:cNvPr>
              <p:cNvSpPr txBox="1"/>
              <p:nvPr/>
            </p:nvSpPr>
            <p:spPr>
              <a:xfrm>
                <a:off x="289662" y="2970134"/>
                <a:ext cx="29994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−6)(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+3)=0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B043FA9-A7A8-4ACC-8ACD-F6A69AF1E5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662" y="2970134"/>
                <a:ext cx="2999411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D3E69E4-3264-4A56-8787-333EFD89F684}"/>
                  </a:ext>
                </a:extLst>
              </p:cNvPr>
              <p:cNvSpPr txBox="1"/>
              <p:nvPr/>
            </p:nvSpPr>
            <p:spPr>
              <a:xfrm>
                <a:off x="289919" y="3872421"/>
                <a:ext cx="299915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−6</m:t>
                          </m:r>
                        </m:e>
                      </m:d>
                      <m:d>
                        <m:d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D3E69E4-3264-4A56-8787-333EFD89F6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19" y="3872421"/>
                <a:ext cx="2999154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571FDBD-6F97-492F-91CB-EA00A4AA7DCE}"/>
                  </a:ext>
                </a:extLst>
              </p:cNvPr>
              <p:cNvSpPr txBox="1"/>
              <p:nvPr/>
            </p:nvSpPr>
            <p:spPr>
              <a:xfrm>
                <a:off x="289919" y="4815221"/>
                <a:ext cx="29994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−6)(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571FDBD-6F97-492F-91CB-EA00A4AA7D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19" y="4815221"/>
                <a:ext cx="2999411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4F6F65F-CA87-4007-B5B9-89DC038B6C00}"/>
                  </a:ext>
                </a:extLst>
              </p:cNvPr>
              <p:cNvSpPr txBox="1"/>
              <p:nvPr/>
            </p:nvSpPr>
            <p:spPr>
              <a:xfrm>
                <a:off x="290175" y="5749596"/>
                <a:ext cx="31979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−6</m:t>
                          </m:r>
                        </m:e>
                      </m:d>
                      <m:d>
                        <m:d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4F6F65F-CA87-4007-B5B9-89DC038B6C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175" y="5749596"/>
                <a:ext cx="3197927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7CF542A-32F2-4D2B-9834-0E4B0D150D7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2591C6C-EAD3-4E3B-884D-A001B34FE06E}"/>
                  </a:ext>
                </a:extLst>
              </p:cNvPr>
              <p:cNvSpPr txBox="1"/>
              <p:nvPr/>
            </p:nvSpPr>
            <p:spPr>
              <a:xfrm>
                <a:off x="4572004" y="180373"/>
                <a:ext cx="319818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+6)(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2591C6C-EAD3-4E3B-884D-A001B34FE0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4" y="180373"/>
                <a:ext cx="3198183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652D222-1EA1-4CD6-A1FE-2BE4D91405A9}"/>
                  </a:ext>
                </a:extLst>
              </p:cNvPr>
              <p:cNvSpPr txBox="1"/>
              <p:nvPr/>
            </p:nvSpPr>
            <p:spPr>
              <a:xfrm>
                <a:off x="4571487" y="1030205"/>
                <a:ext cx="319818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+6)(2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652D222-1EA1-4CD6-A1FE-2BE4D91405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487" y="1030205"/>
                <a:ext cx="3198183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9FE616E-FC67-4D15-BECD-C90357E4DB1E}"/>
                  </a:ext>
                </a:extLst>
              </p:cNvPr>
              <p:cNvSpPr txBox="1"/>
              <p:nvPr/>
            </p:nvSpPr>
            <p:spPr>
              <a:xfrm>
                <a:off x="4571487" y="1959188"/>
                <a:ext cx="319818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+6)(2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9FE616E-FC67-4D15-BECD-C90357E4DB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487" y="1959188"/>
                <a:ext cx="3198183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9B56286-8D19-40F8-9461-62266B960A17}"/>
                  </a:ext>
                </a:extLst>
              </p:cNvPr>
              <p:cNvSpPr txBox="1"/>
              <p:nvPr/>
            </p:nvSpPr>
            <p:spPr>
              <a:xfrm>
                <a:off x="4571487" y="2970134"/>
                <a:ext cx="319818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+6)(2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−5)=0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9B56286-8D19-40F8-9461-62266B960A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487" y="2970134"/>
                <a:ext cx="3198183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74158A1-BE5A-4E91-B1D9-A37D3F29703D}"/>
                  </a:ext>
                </a:extLst>
              </p:cNvPr>
              <p:cNvSpPr txBox="1"/>
              <p:nvPr/>
            </p:nvSpPr>
            <p:spPr>
              <a:xfrm>
                <a:off x="4571744" y="3872421"/>
                <a:ext cx="31979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+6</m:t>
                          </m:r>
                        </m:e>
                      </m:d>
                      <m:d>
                        <m:d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74158A1-BE5A-4E91-B1D9-A37D3F2970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744" y="3872421"/>
                <a:ext cx="3197927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63301E1-F61D-4F6A-98D0-2436FE98C46D}"/>
                  </a:ext>
                </a:extLst>
              </p:cNvPr>
              <p:cNvSpPr txBox="1"/>
              <p:nvPr/>
            </p:nvSpPr>
            <p:spPr>
              <a:xfrm>
                <a:off x="4571744" y="4815221"/>
                <a:ext cx="339695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(7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+6)(5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63301E1-F61D-4F6A-98D0-2436FE98C4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744" y="4815221"/>
                <a:ext cx="3396956" cy="43088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4C98837-7793-431A-8A0F-CA03D5C7B83F}"/>
                  </a:ext>
                </a:extLst>
              </p:cNvPr>
              <p:cNvSpPr txBox="1"/>
              <p:nvPr/>
            </p:nvSpPr>
            <p:spPr>
              <a:xfrm>
                <a:off x="4572000" y="5749596"/>
                <a:ext cx="339669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−6</m:t>
                          </m:r>
                        </m:e>
                      </m:d>
                      <m:d>
                        <m:d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4C98837-7793-431A-8A0F-CA03D5C7B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749596"/>
                <a:ext cx="3396699" cy="43088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817827B-AE74-41F9-9DC9-68A975C8E0AF}"/>
                  </a:ext>
                </a:extLst>
              </p:cNvPr>
              <p:cNvSpPr txBox="1"/>
              <p:nvPr/>
            </p:nvSpPr>
            <p:spPr>
              <a:xfrm>
                <a:off x="548079" y="627269"/>
                <a:ext cx="202574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=−6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	</a:t>
                </a:r>
                <a:r>
                  <a:rPr kumimoji="0" lang="en-GB" sz="2000" b="0" i="0" u="none" strike="noStrike" kern="1200" cap="none" spc="0" normalizeH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=−3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817827B-AE74-41F9-9DC9-68A975C8E0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079" y="627269"/>
                <a:ext cx="2025747" cy="307777"/>
              </a:xfrm>
              <a:prstGeom prst="rect">
                <a:avLst/>
              </a:prstGeom>
              <a:blipFill>
                <a:blip r:embed="rId16"/>
                <a:stretch>
                  <a:fillRect l="-3313" r="-3313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8329904-874A-43C3-8D55-38AB1E34CDAC}"/>
                  </a:ext>
                </a:extLst>
              </p:cNvPr>
              <p:cNvSpPr txBox="1"/>
              <p:nvPr/>
            </p:nvSpPr>
            <p:spPr>
              <a:xfrm>
                <a:off x="452000" y="1515105"/>
                <a:ext cx="202574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=−3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	</a:t>
                </a:r>
                <a:r>
                  <a:rPr kumimoji="0" lang="en-GB" sz="2000" b="0" i="0" u="none" strike="noStrike" kern="1200" cap="none" spc="0" normalizeH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=−6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8329904-874A-43C3-8D55-38AB1E34CD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000" y="1515105"/>
                <a:ext cx="2025747" cy="307777"/>
              </a:xfrm>
              <a:prstGeom prst="rect">
                <a:avLst/>
              </a:prstGeom>
              <a:blipFill>
                <a:blip r:embed="rId17"/>
                <a:stretch>
                  <a:fillRect l="-3012" r="-3614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C36363B-0BFE-41D4-B706-5C64CCABB0D9}"/>
                  </a:ext>
                </a:extLst>
              </p:cNvPr>
              <p:cNvSpPr txBox="1"/>
              <p:nvPr/>
            </p:nvSpPr>
            <p:spPr>
              <a:xfrm>
                <a:off x="451999" y="2426657"/>
                <a:ext cx="202574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	</a:t>
                </a:r>
                <a:r>
                  <a:rPr kumimoji="0" lang="en-GB" sz="2000" b="0" i="0" u="none" strike="noStrike" kern="1200" cap="none" spc="0" normalizeH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=−6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C36363B-0BFE-41D4-B706-5C64CCABB0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99" y="2426657"/>
                <a:ext cx="2025747" cy="307777"/>
              </a:xfrm>
              <a:prstGeom prst="rect">
                <a:avLst/>
              </a:prstGeom>
              <a:blipFill>
                <a:blip r:embed="rId18"/>
                <a:stretch>
                  <a:fillRect l="-3012" r="-361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CA818DF-BB41-4E1A-BE3C-3E1F76C40B87}"/>
                  </a:ext>
                </a:extLst>
              </p:cNvPr>
              <p:cNvSpPr txBox="1"/>
              <p:nvPr/>
            </p:nvSpPr>
            <p:spPr>
              <a:xfrm>
                <a:off x="435941" y="3429000"/>
                <a:ext cx="202574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	</a:t>
                </a:r>
                <a:r>
                  <a:rPr kumimoji="0" lang="en-GB" sz="2000" b="0" i="0" u="none" strike="noStrike" kern="1200" cap="none" spc="0" normalizeH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=−3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CA818DF-BB41-4E1A-BE3C-3E1F76C40B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941" y="3429000"/>
                <a:ext cx="2025747" cy="307777"/>
              </a:xfrm>
              <a:prstGeom prst="rect">
                <a:avLst/>
              </a:prstGeom>
              <a:blipFill>
                <a:blip r:embed="rId19"/>
                <a:stretch>
                  <a:fillRect l="-3313" r="-3313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69AF5AD-A586-4B89-96C0-6CAEBF909728}"/>
                  </a:ext>
                </a:extLst>
              </p:cNvPr>
              <p:cNvSpPr txBox="1"/>
              <p:nvPr/>
            </p:nvSpPr>
            <p:spPr>
              <a:xfrm>
                <a:off x="509026" y="4399954"/>
                <a:ext cx="183338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	</a:t>
                </a:r>
                <a:r>
                  <a:rPr kumimoji="0" lang="en-GB" sz="2000" b="0" i="0" u="none" strike="noStrike" kern="1200" cap="none" spc="0" normalizeH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69AF5AD-A586-4B89-96C0-6CAEBF909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026" y="4399954"/>
                <a:ext cx="1833387" cy="307777"/>
              </a:xfrm>
              <a:prstGeom prst="rect">
                <a:avLst/>
              </a:prstGeom>
              <a:blipFill>
                <a:blip r:embed="rId20"/>
                <a:stretch>
                  <a:fillRect l="-3667" r="-4000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CAD3762-2BB5-47CE-A08E-6D62A4ABEB64}"/>
                  </a:ext>
                </a:extLst>
              </p:cNvPr>
              <p:cNvSpPr txBox="1"/>
              <p:nvPr/>
            </p:nvSpPr>
            <p:spPr>
              <a:xfrm>
                <a:off x="628301" y="5342895"/>
                <a:ext cx="183338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	</a:t>
                </a:r>
                <a:r>
                  <a:rPr kumimoji="0" lang="en-GB" sz="2000" b="0" i="0" u="none" strike="noStrike" kern="1200" cap="none" spc="0" normalizeH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CAD3762-2BB5-47CE-A08E-6D62A4ABEB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301" y="5342895"/>
                <a:ext cx="1833387" cy="307777"/>
              </a:xfrm>
              <a:prstGeom prst="rect">
                <a:avLst/>
              </a:prstGeom>
              <a:blipFill>
                <a:blip r:embed="rId21"/>
                <a:stretch>
                  <a:fillRect l="-3322" r="-398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3556D39-1B9D-4FB4-A769-5FD341E09CA2}"/>
                  </a:ext>
                </a:extLst>
              </p:cNvPr>
              <p:cNvSpPr txBox="1"/>
              <p:nvPr/>
            </p:nvSpPr>
            <p:spPr>
              <a:xfrm>
                <a:off x="660602" y="6175734"/>
                <a:ext cx="183338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	</a:t>
                </a:r>
                <a:r>
                  <a:rPr kumimoji="0" lang="en-GB" sz="2000" b="0" i="0" u="none" strike="noStrike" kern="1200" cap="none" spc="0" normalizeH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3556D39-1B9D-4FB4-A769-5FD341E09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602" y="6175734"/>
                <a:ext cx="1833387" cy="307777"/>
              </a:xfrm>
              <a:prstGeom prst="rect">
                <a:avLst/>
              </a:prstGeom>
              <a:blipFill>
                <a:blip r:embed="rId22"/>
                <a:stretch>
                  <a:fillRect l="-3322" r="-398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19D4B91-4460-49D1-ABFD-81882060CF2B}"/>
                  </a:ext>
                </a:extLst>
              </p:cNvPr>
              <p:cNvSpPr txBox="1"/>
              <p:nvPr/>
            </p:nvSpPr>
            <p:spPr>
              <a:xfrm>
                <a:off x="5024709" y="631582"/>
                <a:ext cx="183338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=−3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	</a:t>
                </a:r>
                <a:r>
                  <a:rPr kumimoji="0" lang="en-GB" sz="2000" b="0" i="0" u="none" strike="noStrike" kern="1200" cap="none" spc="0" normalizeH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19D4B91-4460-49D1-ABFD-81882060CF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4709" y="631582"/>
                <a:ext cx="1833387" cy="307777"/>
              </a:xfrm>
              <a:prstGeom prst="rect">
                <a:avLst/>
              </a:prstGeom>
              <a:blipFill>
                <a:blip r:embed="rId23"/>
                <a:stretch>
                  <a:fillRect l="-3322" r="-3987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116E8C4-D3D4-47BE-941D-C0C88E280B66}"/>
                  </a:ext>
                </a:extLst>
              </p:cNvPr>
              <p:cNvSpPr txBox="1"/>
              <p:nvPr/>
            </p:nvSpPr>
            <p:spPr>
              <a:xfrm>
                <a:off x="5014496" y="1498171"/>
                <a:ext cx="183338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=−6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	</a:t>
                </a:r>
                <a:r>
                  <a:rPr kumimoji="0" lang="en-GB" sz="2000" b="0" i="0" u="none" strike="noStrike" kern="1200" cap="none" spc="0" normalizeH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116E8C4-D3D4-47BE-941D-C0C88E280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496" y="1498171"/>
                <a:ext cx="1833387" cy="307777"/>
              </a:xfrm>
              <a:prstGeom prst="rect">
                <a:avLst/>
              </a:prstGeom>
              <a:blipFill>
                <a:blip r:embed="rId24"/>
                <a:stretch>
                  <a:fillRect l="-3667" r="-4000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671A2E0-DBF4-4DD3-95D9-113E49DC92FB}"/>
                  </a:ext>
                </a:extLst>
              </p:cNvPr>
              <p:cNvSpPr txBox="1"/>
              <p:nvPr/>
            </p:nvSpPr>
            <p:spPr>
              <a:xfrm>
                <a:off x="4926925" y="2421705"/>
                <a:ext cx="20289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=−6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	</a:t>
                </a:r>
                <a:r>
                  <a:rPr kumimoji="0" lang="en-GB" sz="2000" b="0" i="0" u="none" strike="noStrike" kern="1200" cap="none" spc="0" normalizeH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=1.5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671A2E0-DBF4-4DD3-95D9-113E49DC92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6925" y="2421705"/>
                <a:ext cx="2028953" cy="307777"/>
              </a:xfrm>
              <a:prstGeom prst="rect">
                <a:avLst/>
              </a:prstGeom>
              <a:blipFill>
                <a:blip r:embed="rId25"/>
                <a:stretch>
                  <a:fillRect l="-3003" r="-360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78B42AA-7C08-417F-B3F9-2F145256A0F0}"/>
                  </a:ext>
                </a:extLst>
              </p:cNvPr>
              <p:cNvSpPr txBox="1"/>
              <p:nvPr/>
            </p:nvSpPr>
            <p:spPr>
              <a:xfrm>
                <a:off x="4818930" y="3487784"/>
                <a:ext cx="20289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=−6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	</a:t>
                </a:r>
                <a:r>
                  <a:rPr kumimoji="0" lang="en-GB" sz="2000" b="0" i="0" u="none" strike="noStrike" kern="1200" cap="none" spc="0" normalizeH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=2.5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78B42AA-7C08-417F-B3F9-2F145256A0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930" y="3487784"/>
                <a:ext cx="2028953" cy="307777"/>
              </a:xfrm>
              <a:prstGeom prst="rect">
                <a:avLst/>
              </a:prstGeom>
              <a:blipFill>
                <a:blip r:embed="rId26"/>
                <a:stretch>
                  <a:fillRect l="-3313" r="-3916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E49CC0E-4E0C-4689-8CE2-4898681D7000}"/>
                  </a:ext>
                </a:extLst>
              </p:cNvPr>
              <p:cNvSpPr txBox="1"/>
              <p:nvPr/>
            </p:nvSpPr>
            <p:spPr>
              <a:xfrm>
                <a:off x="4865921" y="4369991"/>
                <a:ext cx="1831784" cy="3378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=−6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	</a:t>
                </a:r>
                <a:r>
                  <a:rPr kumimoji="0" lang="en-GB" sz="2000" b="0" i="0" u="none" strike="noStrike" kern="1200" cap="none" spc="0" normalizeH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box>
                      <m:boxPr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e>
                    </m:box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E49CC0E-4E0C-4689-8CE2-4898681D70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5921" y="4369991"/>
                <a:ext cx="1831784" cy="337849"/>
              </a:xfrm>
              <a:prstGeom prst="rect">
                <a:avLst/>
              </a:prstGeom>
              <a:blipFill>
                <a:blip r:embed="rId27"/>
                <a:stretch>
                  <a:fillRect l="-3322" b="-1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22315E94-4D72-4935-A8DF-69895B353CD3}"/>
                  </a:ext>
                </a:extLst>
              </p:cNvPr>
              <p:cNvSpPr txBox="1"/>
              <p:nvPr/>
            </p:nvSpPr>
            <p:spPr>
              <a:xfrm>
                <a:off x="5016099" y="5277907"/>
                <a:ext cx="1782091" cy="3395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=−</m:t>
                    </m:r>
                    <m:box>
                      <m:box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e>
                    </m:box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	</a:t>
                </a:r>
                <a:r>
                  <a:rPr kumimoji="0" lang="en-GB" sz="2000" b="0" i="0" u="none" strike="noStrike" kern="1200" cap="none" spc="0" normalizeH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box>
                      <m:boxPr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e>
                    </m:box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22315E94-4D72-4935-A8DF-69895B353C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6099" y="5277907"/>
                <a:ext cx="1782091" cy="339517"/>
              </a:xfrm>
              <a:prstGeom prst="rect">
                <a:avLst/>
              </a:prstGeom>
              <a:blipFill>
                <a:blip r:embed="rId28"/>
                <a:stretch>
                  <a:fillRect l="-3767" r="-2055" b="-1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41542C0-FAE5-4D03-A130-CE2BEAAAD3BC}"/>
                  </a:ext>
                </a:extLst>
              </p:cNvPr>
              <p:cNvSpPr txBox="1"/>
              <p:nvPr/>
            </p:nvSpPr>
            <p:spPr>
              <a:xfrm>
                <a:off x="5065792" y="6254519"/>
                <a:ext cx="1974451" cy="3395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box>
                      <m:box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e>
                    </m:box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	</a:t>
                </a:r>
                <a:r>
                  <a:rPr kumimoji="0" lang="en-GB" sz="2000" b="0" i="0" u="none" strike="noStrike" kern="1200" cap="none" spc="0" normalizeH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box>
                      <m:boxPr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e>
                    </m:box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41542C0-FAE5-4D03-A130-CE2BEAAAD3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5792" y="6254519"/>
                <a:ext cx="1974451" cy="339517"/>
              </a:xfrm>
              <a:prstGeom prst="rect">
                <a:avLst/>
              </a:prstGeom>
              <a:blipFill>
                <a:blip r:embed="rId29"/>
                <a:stretch>
                  <a:fillRect l="-3086" r="-1852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2323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360</TotalTime>
  <Words>373</Words>
  <Application>Microsoft Office PowerPoint</Application>
  <PresentationFormat>On-screen Show (4:3)</PresentationFormat>
  <Paragraphs>61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Quadratic Equations:  Solve when factorised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52</cp:revision>
  <dcterms:created xsi:type="dcterms:W3CDTF">2018-01-26T08:52:52Z</dcterms:created>
  <dcterms:modified xsi:type="dcterms:W3CDTF">2018-07-30T09:12:31Z</dcterms:modified>
</cp:coreProperties>
</file>