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2" r:id="rId2"/>
    <p:sldId id="333" r:id="rId3"/>
    <p:sldId id="336" r:id="rId4"/>
    <p:sldId id="334" r:id="rId5"/>
    <p:sldId id="33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24C031-C5CB-431C-B278-AB3AD7828B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3496DF-3455-401B-92A0-03EB9F0339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CF83171-5133-47AA-9812-0D81D1A584C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29661C-1F9C-4E3D-9A36-2529317496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D8D76D-E078-439B-8045-D0BB387B1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B4D57-D274-4301-B816-FCBCD82099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F993A-28EF-4F35-A72D-6C85E7874A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B2D5D0-1AA9-482F-BA75-9122B40E77E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66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65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32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1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6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7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52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73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22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8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29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20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897" y="195014"/>
            <a:ext cx="6924203" cy="1386864"/>
          </a:xfrm>
        </p:spPr>
        <p:txBody>
          <a:bodyPr>
            <a:normAutofit/>
          </a:bodyPr>
          <a:lstStyle/>
          <a:p>
            <a:r>
              <a:rPr lang="en-GB" altLang="en-US" sz="4400" b="1" dirty="0">
                <a:solidFill>
                  <a:schemeClr val="bg1"/>
                </a:solidFill>
              </a:rPr>
              <a:t>Rounding and estimating: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Spot the significant figure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927220" y="4098655"/>
                <a:ext cx="9457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4500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220" y="4098655"/>
                <a:ext cx="945772" cy="369332"/>
              </a:xfrm>
              <a:prstGeom prst="rect">
                <a:avLst/>
              </a:prstGeom>
              <a:blipFill>
                <a:blip r:embed="rId3"/>
                <a:stretch>
                  <a:fillRect l="-7742" r="-8387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/>
              <p:nvPr/>
            </p:nvSpPr>
            <p:spPr>
              <a:xfrm>
                <a:off x="3887463" y="4700752"/>
                <a:ext cx="9457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4506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463" y="4700752"/>
                <a:ext cx="945772" cy="369332"/>
              </a:xfrm>
              <a:prstGeom prst="rect">
                <a:avLst/>
              </a:prstGeom>
              <a:blipFill>
                <a:blip r:embed="rId7"/>
                <a:stretch>
                  <a:fillRect l="-8387" r="-7742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6E40DCF-8CB2-4FDB-AE76-157CE5028E49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07168DE-34DD-4A78-91CD-B56F07853987}"/>
                  </a:ext>
                </a:extLst>
              </p:cNvPr>
              <p:cNvSpPr txBox="1"/>
              <p:nvPr/>
            </p:nvSpPr>
            <p:spPr>
              <a:xfrm>
                <a:off x="3824945" y="5267079"/>
                <a:ext cx="10082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45.06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07168DE-34DD-4A78-91CD-B56F07853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945" y="5267079"/>
                <a:ext cx="1008289" cy="369332"/>
              </a:xfrm>
              <a:prstGeom prst="rect">
                <a:avLst/>
              </a:prstGeom>
              <a:blipFill>
                <a:blip r:embed="rId8"/>
                <a:stretch>
                  <a:fillRect l="-7229" r="-7229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58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581BFC75-4ED8-42B2-806D-EB858EAADF9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90C5A9-8BCA-45FD-A9CF-2AA22B86B2C0}"/>
              </a:ext>
            </a:extLst>
          </p:cNvPr>
          <p:cNvSpPr txBox="1"/>
          <p:nvPr/>
        </p:nvSpPr>
        <p:spPr>
          <a:xfrm>
            <a:off x="2112065" y="109331"/>
            <a:ext cx="4919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Circle the 2</a:t>
            </a:r>
            <a:r>
              <a:rPr lang="en-GB" sz="2000" b="1" baseline="30000" dirty="0"/>
              <a:t>nd</a:t>
            </a:r>
            <a:r>
              <a:rPr lang="en-GB" sz="2000" b="1" dirty="0"/>
              <a:t> significant figure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9D2D84-32B8-471D-BE40-C021A2BC294D}"/>
                  </a:ext>
                </a:extLst>
              </p:cNvPr>
              <p:cNvSpPr txBox="1"/>
              <p:nvPr/>
            </p:nvSpPr>
            <p:spPr>
              <a:xfrm>
                <a:off x="487018" y="765316"/>
                <a:ext cx="3061252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4  5  6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0  0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0  0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4  5  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4  5  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.  0 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9D2D84-32B8-471D-BE40-C021A2BC2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18" y="765316"/>
                <a:ext cx="3061252" cy="56938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FDF8D1-1B7F-4AFA-967E-D49356EE3C8F}"/>
                  </a:ext>
                </a:extLst>
              </p:cNvPr>
              <p:cNvSpPr txBox="1"/>
              <p:nvPr/>
            </p:nvSpPr>
            <p:spPr>
              <a:xfrm>
                <a:off x="4356652" y="765316"/>
                <a:ext cx="3061252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4  .  5  0  6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0  .  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5  0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0  .  0  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0  .  0  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4  5  0  6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0  .  0  0  4  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0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.  0  0  4  0  0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.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0  4  0  0  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FDF8D1-1B7F-4AFA-967E-D49356EE3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652" y="765316"/>
                <a:ext cx="3061252" cy="56938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40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581BFC75-4ED8-42B2-806D-EB858EAADF9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90C5A9-8BCA-45FD-A9CF-2AA22B86B2C0}"/>
              </a:ext>
            </a:extLst>
          </p:cNvPr>
          <p:cNvSpPr txBox="1"/>
          <p:nvPr/>
        </p:nvSpPr>
        <p:spPr>
          <a:xfrm>
            <a:off x="2112065" y="109331"/>
            <a:ext cx="4919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Circle the 2</a:t>
            </a:r>
            <a:r>
              <a:rPr lang="en-GB" sz="2000" b="1" baseline="30000" dirty="0"/>
              <a:t>nd</a:t>
            </a:r>
            <a:r>
              <a:rPr lang="en-GB" sz="2000" b="1" dirty="0"/>
              <a:t> significant figure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9D2D84-32B8-471D-BE40-C021A2BC294D}"/>
                  </a:ext>
                </a:extLst>
              </p:cNvPr>
              <p:cNvSpPr txBox="1"/>
              <p:nvPr/>
            </p:nvSpPr>
            <p:spPr>
              <a:xfrm>
                <a:off x="487018" y="765316"/>
                <a:ext cx="3061252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4  5  6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0  0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0  0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4  5  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4  5  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.  0 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9D2D84-32B8-471D-BE40-C021A2BC2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18" y="765316"/>
                <a:ext cx="3061252" cy="56938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FDF8D1-1B7F-4AFA-967E-D49356EE3C8F}"/>
                  </a:ext>
                </a:extLst>
              </p:cNvPr>
              <p:cNvSpPr txBox="1"/>
              <p:nvPr/>
            </p:nvSpPr>
            <p:spPr>
              <a:xfrm>
                <a:off x="4356652" y="765316"/>
                <a:ext cx="3061252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4  .  5  0  6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0  .  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5  0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0  .  0  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0  .  0  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0  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4  5  0  6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0  .  0  0  4  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0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.  0  0  4  0  0  6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.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  0  4  0  0  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FDF8D1-1B7F-4AFA-967E-D49356EE3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652" y="765316"/>
                <a:ext cx="3061252" cy="56938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B43EB2BF-86D5-432F-AF63-BAF4CFA13A38}"/>
              </a:ext>
            </a:extLst>
          </p:cNvPr>
          <p:cNvSpPr/>
          <p:nvPr/>
        </p:nvSpPr>
        <p:spPr>
          <a:xfrm>
            <a:off x="805070" y="834887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FF7E57-1981-4BFA-BC95-F8EA2ACF3D6B}"/>
              </a:ext>
            </a:extLst>
          </p:cNvPr>
          <p:cNvSpPr/>
          <p:nvPr/>
        </p:nvSpPr>
        <p:spPr>
          <a:xfrm>
            <a:off x="805070" y="1679713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85FDC47-8B31-4C57-8D05-04758EA188C0}"/>
              </a:ext>
            </a:extLst>
          </p:cNvPr>
          <p:cNvSpPr/>
          <p:nvPr/>
        </p:nvSpPr>
        <p:spPr>
          <a:xfrm>
            <a:off x="805070" y="2524539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B27CB91-D45A-4395-AA50-DBF1C67C0249}"/>
              </a:ext>
            </a:extLst>
          </p:cNvPr>
          <p:cNvSpPr/>
          <p:nvPr/>
        </p:nvSpPr>
        <p:spPr>
          <a:xfrm>
            <a:off x="805070" y="3369365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C43AF30-726D-4616-955C-2C177551E2F8}"/>
              </a:ext>
            </a:extLst>
          </p:cNvPr>
          <p:cNvSpPr/>
          <p:nvPr/>
        </p:nvSpPr>
        <p:spPr>
          <a:xfrm>
            <a:off x="805070" y="4214191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3F3A020-FF31-4A79-A8B5-EFBB4BF0383D}"/>
              </a:ext>
            </a:extLst>
          </p:cNvPr>
          <p:cNvSpPr/>
          <p:nvPr/>
        </p:nvSpPr>
        <p:spPr>
          <a:xfrm>
            <a:off x="805070" y="5059017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0B36758-52D4-4386-8857-C4363A0098DB}"/>
              </a:ext>
            </a:extLst>
          </p:cNvPr>
          <p:cNvSpPr/>
          <p:nvPr/>
        </p:nvSpPr>
        <p:spPr>
          <a:xfrm>
            <a:off x="805070" y="5903843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5AE20C8-8941-4B42-B3CC-03B6D4EDED68}"/>
              </a:ext>
            </a:extLst>
          </p:cNvPr>
          <p:cNvSpPr/>
          <p:nvPr/>
        </p:nvSpPr>
        <p:spPr>
          <a:xfrm>
            <a:off x="4909930" y="812469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BF82E96-C517-4370-BAD7-32747A9574D4}"/>
              </a:ext>
            </a:extLst>
          </p:cNvPr>
          <p:cNvSpPr/>
          <p:nvPr/>
        </p:nvSpPr>
        <p:spPr>
          <a:xfrm>
            <a:off x="5227982" y="1679713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D490DC9-782A-493F-BDF9-D1EAAD186D8D}"/>
              </a:ext>
            </a:extLst>
          </p:cNvPr>
          <p:cNvSpPr/>
          <p:nvPr/>
        </p:nvSpPr>
        <p:spPr>
          <a:xfrm>
            <a:off x="5575852" y="2524539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FABEFF8-ADFC-4826-975B-768931DCF1A1}"/>
              </a:ext>
            </a:extLst>
          </p:cNvPr>
          <p:cNvSpPr/>
          <p:nvPr/>
        </p:nvSpPr>
        <p:spPr>
          <a:xfrm>
            <a:off x="5946912" y="3369366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5FAEB69-8EFE-406E-BFFE-A3527133305C}"/>
              </a:ext>
            </a:extLst>
          </p:cNvPr>
          <p:cNvSpPr/>
          <p:nvPr/>
        </p:nvSpPr>
        <p:spPr>
          <a:xfrm>
            <a:off x="5946912" y="4204253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AA3A684-3978-491C-B627-F4E4ED29394D}"/>
              </a:ext>
            </a:extLst>
          </p:cNvPr>
          <p:cNvSpPr/>
          <p:nvPr/>
        </p:nvSpPr>
        <p:spPr>
          <a:xfrm>
            <a:off x="4909930" y="5059017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0581B33-F599-4D12-9F7B-B01EA491258B}"/>
              </a:ext>
            </a:extLst>
          </p:cNvPr>
          <p:cNvSpPr/>
          <p:nvPr/>
        </p:nvSpPr>
        <p:spPr>
          <a:xfrm>
            <a:off x="5227982" y="5903843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72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581BFC75-4ED8-42B2-806D-EB858EAADF9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90C5A9-8BCA-45FD-A9CF-2AA22B86B2C0}"/>
              </a:ext>
            </a:extLst>
          </p:cNvPr>
          <p:cNvSpPr txBox="1"/>
          <p:nvPr/>
        </p:nvSpPr>
        <p:spPr>
          <a:xfrm>
            <a:off x="2191578" y="1232453"/>
            <a:ext cx="4919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Circle the 2</a:t>
            </a:r>
            <a:r>
              <a:rPr lang="en-GB" sz="2000" b="1" baseline="30000" dirty="0"/>
              <a:t>nd</a:t>
            </a:r>
            <a:r>
              <a:rPr lang="en-GB" sz="2000" b="1" dirty="0"/>
              <a:t> significant figure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9D2D84-32B8-471D-BE40-C021A2BC294D}"/>
                  </a:ext>
                </a:extLst>
              </p:cNvPr>
              <p:cNvSpPr txBox="1"/>
              <p:nvPr/>
            </p:nvSpPr>
            <p:spPr>
              <a:xfrm>
                <a:off x="581439" y="2117038"/>
                <a:ext cx="3061252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7  8  0  0</m:t>
                      </m:r>
                    </m:oMath>
                  </m:oMathPara>
                </a14:m>
                <a:endParaRPr lang="en-GB" sz="2800" b="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 0  0  8</m:t>
                      </m:r>
                    </m:oMath>
                  </m:oMathPara>
                </a14:m>
                <a:endParaRPr lang="en-GB" sz="2800" b="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 .  0  0  8</m:t>
                      </m:r>
                    </m:oMath>
                  </m:oMathPara>
                </a14:m>
                <a:endParaRPr lang="en-GB" sz="2800" b="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 .  0  0  7  8</m:t>
                      </m:r>
                    </m:oMath>
                  </m:oMathPara>
                </a14:m>
                <a:endParaRPr lang="en-GB" sz="2800" b="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 .  7  0  0  8</m:t>
                      </m:r>
                    </m:oMath>
                  </m:oMathPara>
                </a14:m>
                <a:endParaRPr lang="en-GB" sz="2800" b="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9D2D84-32B8-471D-BE40-C021A2BC2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39" y="2117038"/>
                <a:ext cx="3061252" cy="4401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B2040F0-0A86-4685-87FA-DF2892C06552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</p:spTree>
    <p:extLst>
      <p:ext uri="{BB962C8B-B14F-4D97-AF65-F5344CB8AC3E}">
        <p14:creationId xmlns:p14="http://schemas.microsoft.com/office/powerpoint/2010/main" val="150720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581BFC75-4ED8-42B2-806D-EB858EAADF9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90C5A9-8BCA-45FD-A9CF-2AA22B86B2C0}"/>
              </a:ext>
            </a:extLst>
          </p:cNvPr>
          <p:cNvSpPr txBox="1"/>
          <p:nvPr/>
        </p:nvSpPr>
        <p:spPr>
          <a:xfrm>
            <a:off x="2191578" y="1232453"/>
            <a:ext cx="4919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Circle the 2</a:t>
            </a:r>
            <a:r>
              <a:rPr lang="en-GB" sz="2000" b="1" baseline="30000" dirty="0"/>
              <a:t>nd</a:t>
            </a:r>
            <a:r>
              <a:rPr lang="en-GB" sz="2000" b="1" dirty="0"/>
              <a:t> significant figure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9D2D84-32B8-471D-BE40-C021A2BC294D}"/>
                  </a:ext>
                </a:extLst>
              </p:cNvPr>
              <p:cNvSpPr txBox="1"/>
              <p:nvPr/>
            </p:nvSpPr>
            <p:spPr>
              <a:xfrm>
                <a:off x="581439" y="2117038"/>
                <a:ext cx="2251213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7  8  0  0</m:t>
                      </m:r>
                    </m:oMath>
                  </m:oMathPara>
                </a14:m>
                <a:endParaRPr lang="en-GB" sz="2800" b="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 0  0  8</m:t>
                      </m:r>
                    </m:oMath>
                  </m:oMathPara>
                </a14:m>
                <a:endParaRPr lang="en-GB" sz="2800" b="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 .  0  0  8</m:t>
                      </m:r>
                    </m:oMath>
                  </m:oMathPara>
                </a14:m>
                <a:endParaRPr lang="en-GB" sz="2800" b="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 .  0  0  7  8</m:t>
                      </m:r>
                    </m:oMath>
                  </m:oMathPara>
                </a14:m>
                <a:endParaRPr lang="en-GB" sz="2800" b="0" dirty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 .  7  0  0  8</m:t>
                      </m:r>
                    </m:oMath>
                  </m:oMathPara>
                </a14:m>
                <a:endParaRPr lang="en-GB" sz="2800" b="0" dirty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9D2D84-32B8-471D-BE40-C021A2BC2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39" y="2117038"/>
                <a:ext cx="2251213" cy="4401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B2040F0-0A86-4685-87FA-DF2892C06552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B3DA625-EFEE-4965-97AE-0D08A9883E8E}"/>
              </a:ext>
            </a:extLst>
          </p:cNvPr>
          <p:cNvSpPr/>
          <p:nvPr/>
        </p:nvSpPr>
        <p:spPr>
          <a:xfrm>
            <a:off x="934278" y="2196548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3A419E7-5D73-4CB7-8D10-9E37A2C96571}"/>
              </a:ext>
            </a:extLst>
          </p:cNvPr>
          <p:cNvSpPr/>
          <p:nvPr/>
        </p:nvSpPr>
        <p:spPr>
          <a:xfrm>
            <a:off x="934278" y="2991678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EB2DFD3-9FBA-4D98-80E7-787FE3378DA1}"/>
              </a:ext>
            </a:extLst>
          </p:cNvPr>
          <p:cNvSpPr/>
          <p:nvPr/>
        </p:nvSpPr>
        <p:spPr>
          <a:xfrm>
            <a:off x="1133061" y="3894216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C659BC-D0FF-4064-B8A2-59AA730530D4}"/>
              </a:ext>
            </a:extLst>
          </p:cNvPr>
          <p:cNvSpPr/>
          <p:nvPr/>
        </p:nvSpPr>
        <p:spPr>
          <a:xfrm>
            <a:off x="2191578" y="4724399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7C6651F-903C-4188-A8CA-6D53E9E9CB99}"/>
              </a:ext>
            </a:extLst>
          </p:cNvPr>
          <p:cNvSpPr/>
          <p:nvPr/>
        </p:nvSpPr>
        <p:spPr>
          <a:xfrm>
            <a:off x="1488384" y="5558009"/>
            <a:ext cx="437322" cy="437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7978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3144</TotalTime>
  <Words>264</Words>
  <Application>Microsoft Office PowerPoint</Application>
  <PresentationFormat>On-screen Show (4:3)</PresentationFormat>
  <Paragraphs>90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2_Office Theme</vt:lpstr>
      <vt:lpstr>Rounding and estimating:  Spot the significant figure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109</cp:revision>
  <dcterms:created xsi:type="dcterms:W3CDTF">2018-01-26T08:52:52Z</dcterms:created>
  <dcterms:modified xsi:type="dcterms:W3CDTF">2018-07-30T07:35:34Z</dcterms:modified>
</cp:coreProperties>
</file>