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0" r:id="rId3"/>
    <p:sldId id="291" r:id="rId4"/>
    <p:sldId id="292" r:id="rId5"/>
    <p:sldId id="293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62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40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Substitution – part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68853" y="3576073"/>
            <a:ext cx="3040062" cy="250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843" y="591232"/>
            <a:ext cx="3618226" cy="10924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4986" y="598489"/>
            <a:ext cx="3618226" cy="10924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404" y="1785256"/>
            <a:ext cx="2067982" cy="507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5836" y="1762360"/>
            <a:ext cx="2090736" cy="509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1029"/>
            <a:ext cx="2263877" cy="479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1673" y="2251444"/>
            <a:ext cx="1591356" cy="460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272" y="304800"/>
            <a:ext cx="46767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72343"/>
            <a:ext cx="2263877" cy="479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91615" y="1706013"/>
            <a:ext cx="1649413" cy="477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0300" y="319314"/>
            <a:ext cx="46767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9252" y="1897289"/>
            <a:ext cx="10001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68256" y="1747794"/>
            <a:ext cx="845230" cy="464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832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36361"/>
            <a:ext cx="3047999" cy="522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299" y="232229"/>
            <a:ext cx="46767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8738" y="300264"/>
            <a:ext cx="2742519" cy="616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D6A094-1C24-4617-894A-B855999C3EEB}"/>
              </a:ext>
            </a:extLst>
          </p:cNvPr>
          <p:cNvSpPr/>
          <p:nvPr/>
        </p:nvSpPr>
        <p:spPr>
          <a:xfrm>
            <a:off x="5138738" y="232229"/>
            <a:ext cx="318635" cy="533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8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36361"/>
            <a:ext cx="3047999" cy="522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299" y="232229"/>
            <a:ext cx="46767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8738" y="300264"/>
            <a:ext cx="2742519" cy="616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85767" y="413657"/>
            <a:ext cx="1095375" cy="601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A0B152-2DCD-4B58-8A95-730A6C8B6812}"/>
                  </a:ext>
                </a:extLst>
              </p:cNvPr>
              <p:cNvSpPr txBox="1"/>
              <p:nvPr/>
            </p:nvSpPr>
            <p:spPr>
              <a:xfrm>
                <a:off x="3364895" y="1868557"/>
                <a:ext cx="708527" cy="48627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box>
                        <m:box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A0B152-2DCD-4B58-8A95-730A6C8B6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895" y="1868557"/>
                <a:ext cx="708527" cy="4862741"/>
              </a:xfrm>
              <a:prstGeom prst="rect">
                <a:avLst/>
              </a:prstGeom>
              <a:blipFill>
                <a:blip r:embed="rId6"/>
                <a:stretch>
                  <a:fillRect r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C10B6BE-01B2-4B9C-BAB7-0EBAD4C0B8E6}"/>
              </a:ext>
            </a:extLst>
          </p:cNvPr>
          <p:cNvSpPr/>
          <p:nvPr/>
        </p:nvSpPr>
        <p:spPr>
          <a:xfrm>
            <a:off x="5138738" y="232229"/>
            <a:ext cx="318635" cy="533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3BAE9E-1A80-4F88-97AB-D50C7290ACEC}"/>
              </a:ext>
            </a:extLst>
          </p:cNvPr>
          <p:cNvSpPr/>
          <p:nvPr/>
        </p:nvSpPr>
        <p:spPr>
          <a:xfrm>
            <a:off x="7845084" y="362409"/>
            <a:ext cx="908617" cy="533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60A2AFB-F987-4DC1-B091-941F715AD8B3}"/>
                  </a:ext>
                </a:extLst>
              </p:cNvPr>
              <p:cNvSpPr/>
              <p:nvPr/>
            </p:nvSpPr>
            <p:spPr>
              <a:xfrm>
                <a:off x="7933572" y="232229"/>
                <a:ext cx="87395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60A2AFB-F987-4DC1-B091-941F715AD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572" y="232229"/>
                <a:ext cx="873957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83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44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Formula:  Substitution – part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2018-07-30T08:31:36Z</dcterms:modified>
</cp:coreProperties>
</file>