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7" r:id="rId2"/>
    <p:sldId id="345" r:id="rId3"/>
    <p:sldId id="346" r:id="rId4"/>
    <p:sldId id="34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1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49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32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5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05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12" Type="http://schemas.openxmlformats.org/officeDocument/2006/relationships/image" Target="../media/image104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5" Type="http://schemas.openxmlformats.org/officeDocument/2006/relationships/image" Target="../media/image97.png"/><Relationship Id="rId15" Type="http://schemas.openxmlformats.org/officeDocument/2006/relationships/image" Target="../media/image107.png"/><Relationship Id="rId10" Type="http://schemas.openxmlformats.org/officeDocument/2006/relationships/image" Target="../media/image102.png"/><Relationship Id="rId4" Type="http://schemas.openxmlformats.org/officeDocument/2006/relationships/image" Target="../media/image96.png"/><Relationship Id="rId9" Type="http://schemas.openxmlformats.org/officeDocument/2006/relationships/image" Target="../media/image101.png"/><Relationship Id="rId14" Type="http://schemas.openxmlformats.org/officeDocument/2006/relationships/image" Target="../media/image10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12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12" Type="http://schemas.openxmlformats.org/officeDocument/2006/relationships/image" Target="../media/image111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8.png"/><Relationship Id="rId11" Type="http://schemas.openxmlformats.org/officeDocument/2006/relationships/image" Target="../media/image110.png"/><Relationship Id="rId5" Type="http://schemas.openxmlformats.org/officeDocument/2006/relationships/image" Target="../media/image97.png"/><Relationship Id="rId15" Type="http://schemas.openxmlformats.org/officeDocument/2006/relationships/image" Target="../media/image114.png"/><Relationship Id="rId10" Type="http://schemas.openxmlformats.org/officeDocument/2006/relationships/image" Target="../media/image109.png"/><Relationship Id="rId4" Type="http://schemas.openxmlformats.org/officeDocument/2006/relationships/image" Target="../media/image96.png"/><Relationship Id="rId9" Type="http://schemas.openxmlformats.org/officeDocument/2006/relationships/image" Target="../media/image108.png"/><Relationship Id="rId14" Type="http://schemas.openxmlformats.org/officeDocument/2006/relationships/image" Target="../media/image1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403" y="121157"/>
            <a:ext cx="6839191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Straight line graphs: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Table of values - implicit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198024" y="4100479"/>
                <a:ext cx="15245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+8=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024" y="4100479"/>
                <a:ext cx="1524585" cy="369332"/>
              </a:xfrm>
              <a:prstGeom prst="rect">
                <a:avLst/>
              </a:prstGeom>
              <a:blipFill>
                <a:blip r:embed="rId3"/>
                <a:stretch>
                  <a:fillRect l="-4400" r="-44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198024" y="4710014"/>
                <a:ext cx="15245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024" y="4710014"/>
                <a:ext cx="1524585" cy="369332"/>
              </a:xfrm>
              <a:prstGeom prst="rect">
                <a:avLst/>
              </a:prstGeom>
              <a:blipFill>
                <a:blip r:embed="rId4"/>
                <a:stretch>
                  <a:fillRect l="-4400" r="-44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198024" y="5319549"/>
                <a:ext cx="15245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024" y="5319549"/>
                <a:ext cx="1524585" cy="369332"/>
              </a:xfrm>
              <a:prstGeom prst="rect">
                <a:avLst/>
              </a:prstGeom>
              <a:blipFill>
                <a:blip r:embed="rId5"/>
                <a:stretch>
                  <a:fillRect l="-2400" r="-4400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348054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26523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265236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26523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265236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29CDFC4-B509-4F9A-97D0-95807C60488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87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8441B7-ACC0-49CE-8A2F-A6EDC08C1314}"/>
                  </a:ext>
                </a:extLst>
              </p:cNvPr>
              <p:cNvSpPr/>
              <p:nvPr/>
            </p:nvSpPr>
            <p:spPr>
              <a:xfrm>
                <a:off x="702506" y="37903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8441B7-ACC0-49CE-8A2F-A6EDC08C13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79032"/>
                <a:ext cx="196662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F2C75E5-ED6C-4743-BCBD-417342841DCD}"/>
                  </a:ext>
                </a:extLst>
              </p:cNvPr>
              <p:cNvSpPr/>
              <p:nvPr/>
            </p:nvSpPr>
            <p:spPr>
              <a:xfrm>
                <a:off x="702506" y="126801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=8+2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F2C75E5-ED6C-4743-BCBD-417342841D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1268012"/>
                <a:ext cx="196662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2D006F1-1DB6-435B-93E0-410905784980}"/>
                  </a:ext>
                </a:extLst>
              </p:cNvPr>
              <p:cNvSpPr/>
              <p:nvPr/>
            </p:nvSpPr>
            <p:spPr>
              <a:xfrm>
                <a:off x="702506" y="215699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2D006F1-1DB6-435B-93E0-4109057849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2156992"/>
                <a:ext cx="196662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2D9AAEA-6683-48DE-8193-A2A7D53C471F}"/>
                  </a:ext>
                </a:extLst>
              </p:cNvPr>
              <p:cNvSpPr/>
              <p:nvPr/>
            </p:nvSpPr>
            <p:spPr>
              <a:xfrm>
                <a:off x="702506" y="304597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2D9AAEA-6683-48DE-8193-A2A7D53C47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045972"/>
                <a:ext cx="196662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D7A99C0-3B91-4F8C-9D96-5DFECE19978F}"/>
                  </a:ext>
                </a:extLst>
              </p:cNvPr>
              <p:cNvSpPr/>
              <p:nvPr/>
            </p:nvSpPr>
            <p:spPr>
              <a:xfrm>
                <a:off x="702506" y="393495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D7A99C0-3B91-4F8C-9D96-5DFECE1997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934952"/>
                <a:ext cx="196662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D3FA2B0-655C-4CFB-91DB-F7F7BA8FACE1}"/>
                  </a:ext>
                </a:extLst>
              </p:cNvPr>
              <p:cNvSpPr/>
              <p:nvPr/>
            </p:nvSpPr>
            <p:spPr>
              <a:xfrm>
                <a:off x="702506" y="482393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D3FA2B0-655C-4CFB-91DB-F7F7BA8FAC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4823932"/>
                <a:ext cx="1966629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618F021-4851-4F1A-9597-4ABDE4ADF4AB}"/>
                  </a:ext>
                </a:extLst>
              </p:cNvPr>
              <p:cNvSpPr/>
              <p:nvPr/>
            </p:nvSpPr>
            <p:spPr>
              <a:xfrm>
                <a:off x="702506" y="571291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618F021-4851-4F1A-9597-4ABDE4ADF4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5712912"/>
                <a:ext cx="1966629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6A41D893-AB20-4820-B8EC-6EFAD12B70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9129548"/>
                  </p:ext>
                </p:extLst>
              </p:nvPr>
            </p:nvGraphicFramePr>
            <p:xfrm>
              <a:off x="3153538" y="2748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6A41D893-AB20-4820-B8EC-6EFAD12B70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9129548"/>
                  </p:ext>
                </p:extLst>
              </p:nvPr>
            </p:nvGraphicFramePr>
            <p:xfrm>
              <a:off x="3153538" y="2748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16E6FF97-E1F3-45A5-A272-8753F196A05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1891558"/>
                  </p:ext>
                </p:extLst>
              </p:nvPr>
            </p:nvGraphicFramePr>
            <p:xfrm>
              <a:off x="3153538" y="11638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16E6FF97-E1F3-45A5-A272-8753F196A05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1891558"/>
                  </p:ext>
                </p:extLst>
              </p:nvPr>
            </p:nvGraphicFramePr>
            <p:xfrm>
              <a:off x="3153538" y="11638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1F4AC1F9-EA01-45CC-95ED-CADC0AC904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9527925"/>
                  </p:ext>
                </p:extLst>
              </p:nvPr>
            </p:nvGraphicFramePr>
            <p:xfrm>
              <a:off x="3153538" y="205284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1F4AC1F9-EA01-45CC-95ED-CADC0AC904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9527925"/>
                  </p:ext>
                </p:extLst>
              </p:nvPr>
            </p:nvGraphicFramePr>
            <p:xfrm>
              <a:off x="3153538" y="205284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Table 30">
                <a:extLst>
                  <a:ext uri="{FF2B5EF4-FFF2-40B4-BE49-F238E27FC236}">
                    <a16:creationId xmlns:a16="http://schemas.microsoft.com/office/drawing/2014/main" id="{2343E309-C754-4FB6-8C8B-70272ADDF5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50456052"/>
                  </p:ext>
                </p:extLst>
              </p:nvPr>
            </p:nvGraphicFramePr>
            <p:xfrm>
              <a:off x="3153538" y="294182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Table 30">
                <a:extLst>
                  <a:ext uri="{FF2B5EF4-FFF2-40B4-BE49-F238E27FC236}">
                    <a16:creationId xmlns:a16="http://schemas.microsoft.com/office/drawing/2014/main" id="{2343E309-C754-4FB6-8C8B-70272ADDF5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50456052"/>
                  </p:ext>
                </p:extLst>
              </p:nvPr>
            </p:nvGraphicFramePr>
            <p:xfrm>
              <a:off x="3153538" y="294182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CC27E7DB-5462-444F-9E47-C1BC2A2950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8236434"/>
                  </p:ext>
                </p:extLst>
              </p:nvPr>
            </p:nvGraphicFramePr>
            <p:xfrm>
              <a:off x="3153538" y="383080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CC27E7DB-5462-444F-9E47-C1BC2A2950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8236434"/>
                  </p:ext>
                </p:extLst>
              </p:nvPr>
            </p:nvGraphicFramePr>
            <p:xfrm>
              <a:off x="3153538" y="383080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71390E04-E133-4FA3-A1E0-4F9421D044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666582"/>
                  </p:ext>
                </p:extLst>
              </p:nvPr>
            </p:nvGraphicFramePr>
            <p:xfrm>
              <a:off x="3153538" y="47197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71390E04-E133-4FA3-A1E0-4F9421D044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666582"/>
                  </p:ext>
                </p:extLst>
              </p:nvPr>
            </p:nvGraphicFramePr>
            <p:xfrm>
              <a:off x="3153538" y="47197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82BEA17F-0D7E-4293-84D4-F1407736B7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4440078"/>
                  </p:ext>
                </p:extLst>
              </p:nvPr>
            </p:nvGraphicFramePr>
            <p:xfrm>
              <a:off x="3153538" y="56087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82BEA17F-0D7E-4293-84D4-F1407736B7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4440078"/>
                  </p:ext>
                </p:extLst>
              </p:nvPr>
            </p:nvGraphicFramePr>
            <p:xfrm>
              <a:off x="3153538" y="56087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0CF246F4-C26A-44FB-A153-BBA31CAEA45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627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8441B7-ACC0-49CE-8A2F-A6EDC08C1314}"/>
                  </a:ext>
                </a:extLst>
              </p:cNvPr>
              <p:cNvSpPr/>
              <p:nvPr/>
            </p:nvSpPr>
            <p:spPr>
              <a:xfrm>
                <a:off x="702506" y="37903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8441B7-ACC0-49CE-8A2F-A6EDC08C13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79032"/>
                <a:ext cx="196662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F2C75E5-ED6C-4743-BCBD-417342841DCD}"/>
                  </a:ext>
                </a:extLst>
              </p:cNvPr>
              <p:cNvSpPr/>
              <p:nvPr/>
            </p:nvSpPr>
            <p:spPr>
              <a:xfrm>
                <a:off x="702506" y="126801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=8+2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F2C75E5-ED6C-4743-BCBD-417342841D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1268012"/>
                <a:ext cx="196662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2D006F1-1DB6-435B-93E0-410905784980}"/>
                  </a:ext>
                </a:extLst>
              </p:cNvPr>
              <p:cNvSpPr/>
              <p:nvPr/>
            </p:nvSpPr>
            <p:spPr>
              <a:xfrm>
                <a:off x="702506" y="215699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2D006F1-1DB6-435B-93E0-4109057849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2156992"/>
                <a:ext cx="196662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2D9AAEA-6683-48DE-8193-A2A7D53C471F}"/>
                  </a:ext>
                </a:extLst>
              </p:cNvPr>
              <p:cNvSpPr/>
              <p:nvPr/>
            </p:nvSpPr>
            <p:spPr>
              <a:xfrm>
                <a:off x="702506" y="304597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2D9AAEA-6683-48DE-8193-A2A7D53C47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045972"/>
                <a:ext cx="196662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D7A99C0-3B91-4F8C-9D96-5DFECE19978F}"/>
                  </a:ext>
                </a:extLst>
              </p:cNvPr>
              <p:cNvSpPr/>
              <p:nvPr/>
            </p:nvSpPr>
            <p:spPr>
              <a:xfrm>
                <a:off x="702506" y="393495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D7A99C0-3B91-4F8C-9D96-5DFECE1997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934952"/>
                <a:ext cx="196662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D3FA2B0-655C-4CFB-91DB-F7F7BA8FACE1}"/>
                  </a:ext>
                </a:extLst>
              </p:cNvPr>
              <p:cNvSpPr/>
              <p:nvPr/>
            </p:nvSpPr>
            <p:spPr>
              <a:xfrm>
                <a:off x="702506" y="482393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D3FA2B0-655C-4CFB-91DB-F7F7BA8FAC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4823932"/>
                <a:ext cx="1966629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618F021-4851-4F1A-9597-4ABDE4ADF4AB}"/>
                  </a:ext>
                </a:extLst>
              </p:cNvPr>
              <p:cNvSpPr/>
              <p:nvPr/>
            </p:nvSpPr>
            <p:spPr>
              <a:xfrm>
                <a:off x="702506" y="571291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618F021-4851-4F1A-9597-4ABDE4ADF4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5712912"/>
                <a:ext cx="1966629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6A41D893-AB20-4820-B8EC-6EFAD12B70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7945209"/>
                  </p:ext>
                </p:extLst>
              </p:nvPr>
            </p:nvGraphicFramePr>
            <p:xfrm>
              <a:off x="3153538" y="2748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6A41D893-AB20-4820-B8EC-6EFAD12B70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7945209"/>
                  </p:ext>
                </p:extLst>
              </p:nvPr>
            </p:nvGraphicFramePr>
            <p:xfrm>
              <a:off x="3153538" y="2748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725" t="-8197" r="-502899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725" t="-110000" r="-502899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16E6FF97-E1F3-45A5-A272-8753F196A05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3105531"/>
                  </p:ext>
                </p:extLst>
              </p:nvPr>
            </p:nvGraphicFramePr>
            <p:xfrm>
              <a:off x="3153538" y="11638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16E6FF97-E1F3-45A5-A272-8753F196A05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3105531"/>
                  </p:ext>
                </p:extLst>
              </p:nvPr>
            </p:nvGraphicFramePr>
            <p:xfrm>
              <a:off x="3153538" y="11638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725" t="-8197" r="-502899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725" t="-110000" r="-502899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1F4AC1F9-EA01-45CC-95ED-CADC0AC904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8211768"/>
                  </p:ext>
                </p:extLst>
              </p:nvPr>
            </p:nvGraphicFramePr>
            <p:xfrm>
              <a:off x="3153538" y="205284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1F4AC1F9-EA01-45CC-95ED-CADC0AC904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8211768"/>
                  </p:ext>
                </p:extLst>
              </p:nvPr>
            </p:nvGraphicFramePr>
            <p:xfrm>
              <a:off x="3153538" y="205284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725" t="-8197" r="-502899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725" t="-110000" r="-502899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Table 30">
                <a:extLst>
                  <a:ext uri="{FF2B5EF4-FFF2-40B4-BE49-F238E27FC236}">
                    <a16:creationId xmlns:a16="http://schemas.microsoft.com/office/drawing/2014/main" id="{2343E309-C754-4FB6-8C8B-70272ADDF5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4232284"/>
                  </p:ext>
                </p:extLst>
              </p:nvPr>
            </p:nvGraphicFramePr>
            <p:xfrm>
              <a:off x="3153538" y="294182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Table 30">
                <a:extLst>
                  <a:ext uri="{FF2B5EF4-FFF2-40B4-BE49-F238E27FC236}">
                    <a16:creationId xmlns:a16="http://schemas.microsoft.com/office/drawing/2014/main" id="{2343E309-C754-4FB6-8C8B-70272ADDF5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4232284"/>
                  </p:ext>
                </p:extLst>
              </p:nvPr>
            </p:nvGraphicFramePr>
            <p:xfrm>
              <a:off x="3153538" y="294182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725" t="-8197" r="-502899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725" t="-110000" r="-502899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CC27E7DB-5462-444F-9E47-C1BC2A2950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6327157"/>
                  </p:ext>
                </p:extLst>
              </p:nvPr>
            </p:nvGraphicFramePr>
            <p:xfrm>
              <a:off x="3153538" y="383080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3.5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2.5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CC27E7DB-5462-444F-9E47-C1BC2A2950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6327157"/>
                  </p:ext>
                </p:extLst>
              </p:nvPr>
            </p:nvGraphicFramePr>
            <p:xfrm>
              <a:off x="3153538" y="383080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725" t="-8197" r="-502899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725" t="-110000" r="-502899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3.5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2.5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71390E04-E133-4FA3-A1E0-4F9421D044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2143374"/>
                  </p:ext>
                </p:extLst>
              </p:nvPr>
            </p:nvGraphicFramePr>
            <p:xfrm>
              <a:off x="3153538" y="47197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-3.5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71390E04-E133-4FA3-A1E0-4F9421D044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2143374"/>
                  </p:ext>
                </p:extLst>
              </p:nvPr>
            </p:nvGraphicFramePr>
            <p:xfrm>
              <a:off x="3153538" y="47197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725" t="-8197" r="-502899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725" t="-110000" r="-502899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-3.5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82BEA17F-0D7E-4293-84D4-F1407736B7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9255024"/>
                  </p:ext>
                </p:extLst>
              </p:nvPr>
            </p:nvGraphicFramePr>
            <p:xfrm>
              <a:off x="3153538" y="56087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4.5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5.5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82BEA17F-0D7E-4293-84D4-F1407736B7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9255024"/>
                  </p:ext>
                </p:extLst>
              </p:nvPr>
            </p:nvGraphicFramePr>
            <p:xfrm>
              <a:off x="3153538" y="56087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l="-725" t="-8197" r="-502899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l="-725" t="-110000" r="-502899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4.5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5.5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F1A58A4E-EA5F-4CAC-9747-A495452C3C7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77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280</Words>
  <Application>Microsoft Office PowerPoint</Application>
  <PresentationFormat>On-screen Show (4:3)</PresentationFormat>
  <Paragraphs>166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Straight line graphs:  Table of values - implicit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2018-07-30T09:32:46Z</dcterms:modified>
</cp:coreProperties>
</file>