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7" r:id="rId2"/>
    <p:sldId id="338" r:id="rId3"/>
    <p:sldId id="339" r:id="rId4"/>
    <p:sldId id="34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56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63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56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55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11" Type="http://schemas.openxmlformats.org/officeDocument/2006/relationships/image" Target="../media/image54.png"/><Relationship Id="rId5" Type="http://schemas.openxmlformats.org/officeDocument/2006/relationships/image" Target="../media/image74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73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75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74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2.png"/><Relationship Id="rId11" Type="http://schemas.openxmlformats.org/officeDocument/2006/relationships/image" Target="../media/image73.png"/><Relationship Id="rId5" Type="http://schemas.openxmlformats.org/officeDocument/2006/relationships/image" Target="../media/image81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80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278" y="167000"/>
            <a:ext cx="809466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Table of values – negative gradient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98024" y="4100479"/>
                <a:ext cx="17538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100479"/>
                <a:ext cx="1753813" cy="369332"/>
              </a:xfrm>
              <a:prstGeom prst="rect">
                <a:avLst/>
              </a:prstGeom>
              <a:blipFill>
                <a:blip r:embed="rId3"/>
                <a:stretch>
                  <a:fillRect l="-3833" r="-38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blipFill>
                <a:blip r:embed="rId4"/>
                <a:stretch>
                  <a:fillRect l="-4400" r="-4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blipFill>
                <a:blip r:embed="rId5"/>
                <a:stretch>
                  <a:fillRect l="-4400" r="-4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38026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=1−3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=1−4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4829E6F-8D82-401F-A712-B1D3CB6C00B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65D31DA-3C1F-4930-A15B-9F6C204745C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12602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65D31DA-3C1F-4930-A15B-9F6C204745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7663150"/>
                  </p:ext>
                </p:extLst>
              </p:nvPr>
            </p:nvGraphicFramePr>
            <p:xfrm>
              <a:off x="212602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7" t="-8197" r="-500917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7" t="-110000" r="-50091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1FE1C494-1BF3-4E68-A05E-BC8F333EB1D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18171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1FE1C494-1BF3-4E68-A05E-BC8F333EB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6411238"/>
                  </p:ext>
                </p:extLst>
              </p:nvPr>
            </p:nvGraphicFramePr>
            <p:xfrm>
              <a:off x="4718171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917" t="-8197" r="-500917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917" t="-110000" r="-50091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9800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/>
              <p:nvPr/>
            </p:nvSpPr>
            <p:spPr>
              <a:xfrm>
                <a:off x="702506" y="379032"/>
                <a:ext cx="14095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40955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6083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60832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223433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/>
              <p:nvPr/>
            </p:nvSpPr>
            <p:spPr>
              <a:xfrm>
                <a:off x="702506" y="482393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223433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/>
              <p:nvPr/>
            </p:nvSpPr>
            <p:spPr>
              <a:xfrm>
                <a:off x="702506" y="571291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223433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4CE0B5D8-4C18-450A-BE7B-D646C3378D6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4CE0B5D8-4C18-450A-BE7B-D646C3378D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4682619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8EE5242-EDB2-4828-AEA9-57BB96E438B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8EE5242-EDB2-4828-AEA9-57BB96E438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5508774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0B0C3774-26D9-4C14-A2AA-C0521A526CF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0B0C3774-26D9-4C14-A2AA-C0521A526C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631854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F9094CD2-8397-4F14-97AE-A21A17C44C9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F9094CD2-8397-4F14-97AE-A21A17C44C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840097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550858B0-5226-4B26-A112-F4B32BF3C9C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550858B0-5226-4B26-A112-F4B32BF3C9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4420487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A0CD918B-519E-4D9F-97B8-6DE1115F158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A0CD918B-519E-4D9F-97B8-6DE1115F15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6787110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2C707FF7-EC7A-4428-B903-31D7EEE110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2C707FF7-EC7A-4428-B903-31D7EEE110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17230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4A1EF7D-7500-4768-BCD4-2BF36861E86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04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04C20A8-760B-4E6D-BBCB-06D9E65BF6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7873470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04C20A8-760B-4E6D-BBCB-06D9E65BF6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7873470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DD0CAD-502F-48C3-B56E-72F8A9334E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1141238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DD0CAD-502F-48C3-B56E-72F8A9334E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1141238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A00A63EA-A991-46A1-A0A7-E1D40C991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21234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A00A63EA-A991-46A1-A0A7-E1D40C991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21234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E463C39-7D43-4A51-BD63-D9476F149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3518140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E463C39-7D43-4A51-BD63-D9476F149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3518140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537932B4-8EB4-4499-B720-B5F76AC089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116812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537932B4-8EB4-4499-B720-B5F76AC089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116812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FF891BCF-6BDF-4EFE-8E03-FE3FD4E889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629621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FF891BCF-6BDF-4EFE-8E03-FE3FD4E889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629621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0CC0389-04F2-4E8B-8A4B-4E06D8A8FD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6946047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0CC0389-04F2-4E8B-8A4B-4E06D8A8FD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6946047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947D54F-5DA0-4BB1-9977-A0858D23CF2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622C802-FCE4-4949-85EC-974DBAD9C499}"/>
                  </a:ext>
                </a:extLst>
              </p:cNvPr>
              <p:cNvSpPr/>
              <p:nvPr/>
            </p:nvSpPr>
            <p:spPr>
              <a:xfrm>
                <a:off x="702506" y="379032"/>
                <a:ext cx="14095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622C802-FCE4-4949-85EC-974DBAD9C4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40955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1D2FD2-1981-4B3F-9090-58CED85FF1EB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6083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1D2FD2-1981-4B3F-9090-58CED85FF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60832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E5E9C90-1B48-4D84-9B65-3E720A81FA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E5E9C90-1B48-4D84-9B65-3E720A81FA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223433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1EF3F76-3E90-450F-86E2-B5F28D18DBD7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1EF3F76-3E90-450F-86E2-B5F28D18DB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159228-F2C3-4632-A28E-352D24CFA0B8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159228-F2C3-4632-A28E-352D24CFA0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3C10946-3D2C-4995-95DE-5AB37E1147D2}"/>
                  </a:ext>
                </a:extLst>
              </p:cNvPr>
              <p:cNvSpPr/>
              <p:nvPr/>
            </p:nvSpPr>
            <p:spPr>
              <a:xfrm>
                <a:off x="702506" y="482393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3C10946-3D2C-4995-95DE-5AB37E1147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223433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8A047CB-24AD-48BD-9FEA-555B457DF451}"/>
                  </a:ext>
                </a:extLst>
              </p:cNvPr>
              <p:cNvSpPr/>
              <p:nvPr/>
            </p:nvSpPr>
            <p:spPr>
              <a:xfrm>
                <a:off x="702506" y="5712912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8A047CB-24AD-48BD-9FEA-555B457DF4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223433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89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323</Words>
  <Application>Microsoft Office PowerPoint</Application>
  <PresentationFormat>On-screen Show (4:3)</PresentationFormat>
  <Paragraphs>180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Table of values – negative gradient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2018-07-30T09:31:42Z</dcterms:modified>
</cp:coreProperties>
</file>