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329" r:id="rId2"/>
    <p:sldId id="333" r:id="rId3"/>
    <p:sldId id="334" r:id="rId4"/>
    <p:sldId id="335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861" autoAdjust="0"/>
    <p:restoredTop sz="89362" autoAdjust="0"/>
  </p:normalViewPr>
  <p:slideViewPr>
    <p:cSldViewPr snapToGrid="0">
      <p:cViewPr varScale="1">
        <p:scale>
          <a:sx n="74" d="100"/>
          <a:sy n="74" d="100"/>
        </p:scale>
        <p:origin x="1565" y="4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632319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image" Target="../media/image1011.png"/><Relationship Id="rId7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Relationship Id="rId9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4.png"/><Relationship Id="rId4" Type="http://schemas.openxmlformats.org/officeDocument/2006/relationships/image" Target="../media/image4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1.png"/><Relationship Id="rId13" Type="http://schemas.openxmlformats.org/officeDocument/2006/relationships/image" Target="../media/image56.png"/><Relationship Id="rId3" Type="http://schemas.openxmlformats.org/officeDocument/2006/relationships/image" Target="../media/image46.png"/><Relationship Id="rId7" Type="http://schemas.openxmlformats.org/officeDocument/2006/relationships/image" Target="../media/image50.png"/><Relationship Id="rId12" Type="http://schemas.openxmlformats.org/officeDocument/2006/relationships/image" Target="../media/image55.png"/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9.png"/><Relationship Id="rId11" Type="http://schemas.openxmlformats.org/officeDocument/2006/relationships/image" Target="../media/image54.png"/><Relationship Id="rId5" Type="http://schemas.openxmlformats.org/officeDocument/2006/relationships/image" Target="../media/image48.png"/><Relationship Id="rId15" Type="http://schemas.openxmlformats.org/officeDocument/2006/relationships/image" Target="../media/image58.png"/><Relationship Id="rId10" Type="http://schemas.openxmlformats.org/officeDocument/2006/relationships/image" Target="../media/image53.png"/><Relationship Id="rId4" Type="http://schemas.openxmlformats.org/officeDocument/2006/relationships/image" Target="../media/image47.png"/><Relationship Id="rId9" Type="http://schemas.openxmlformats.org/officeDocument/2006/relationships/image" Target="../media/image52.png"/><Relationship Id="rId14" Type="http://schemas.openxmlformats.org/officeDocument/2006/relationships/image" Target="../media/image57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4.png"/><Relationship Id="rId13" Type="http://schemas.openxmlformats.org/officeDocument/2006/relationships/image" Target="../media/image49.png"/><Relationship Id="rId3" Type="http://schemas.openxmlformats.org/officeDocument/2006/relationships/image" Target="../media/image45.png"/><Relationship Id="rId7" Type="http://schemas.openxmlformats.org/officeDocument/2006/relationships/image" Target="../media/image63.png"/><Relationship Id="rId12" Type="http://schemas.openxmlformats.org/officeDocument/2006/relationships/image" Target="../media/image48.png"/><Relationship Id="rId2" Type="http://schemas.openxmlformats.org/officeDocument/2006/relationships/image" Target="../media/image5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2.png"/><Relationship Id="rId11" Type="http://schemas.openxmlformats.org/officeDocument/2006/relationships/image" Target="../media/image47.png"/><Relationship Id="rId5" Type="http://schemas.openxmlformats.org/officeDocument/2006/relationships/image" Target="../media/image61.png"/><Relationship Id="rId15" Type="http://schemas.openxmlformats.org/officeDocument/2006/relationships/image" Target="../media/image51.png"/><Relationship Id="rId10" Type="http://schemas.openxmlformats.org/officeDocument/2006/relationships/image" Target="../media/image46.png"/><Relationship Id="rId4" Type="http://schemas.openxmlformats.org/officeDocument/2006/relationships/image" Target="../media/image60.png"/><Relationship Id="rId9" Type="http://schemas.openxmlformats.org/officeDocument/2006/relationships/image" Target="../media/image65.png"/><Relationship Id="rId14" Type="http://schemas.openxmlformats.org/officeDocument/2006/relationships/image" Target="../media/image5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71042" y="136868"/>
            <a:ext cx="7601913" cy="1386864"/>
          </a:xfrm>
        </p:spPr>
        <p:txBody>
          <a:bodyPr>
            <a:normAutofit fontScale="90000"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Straight line graphs: </a:t>
            </a:r>
            <a:br>
              <a:rPr lang="en-GB" sz="4400" b="1" dirty="0">
                <a:solidFill>
                  <a:schemeClr val="bg1"/>
                </a:solidFill>
              </a:rPr>
            </a:br>
            <a:r>
              <a:rPr lang="en-GB" sz="4400" b="1" dirty="0">
                <a:solidFill>
                  <a:schemeClr val="bg1"/>
                </a:solidFill>
              </a:rPr>
              <a:t>Table of values – positive gradient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1C85D2DF-C609-4143-8DDC-2A4F71714AEA}"/>
              </a:ext>
            </a:extLst>
          </p:cNvPr>
          <p:cNvSpPr txBox="1">
            <a:spLocks/>
          </p:cNvSpPr>
          <p:nvPr/>
        </p:nvSpPr>
        <p:spPr>
          <a:xfrm>
            <a:off x="588257" y="6150216"/>
            <a:ext cx="7967485" cy="55415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For more videos visit </a:t>
            </a: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mrbartonmaths.com/videos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30FB4CB4-7850-4A3E-8AE7-4E36579859BD}"/>
                  </a:ext>
                </a:extLst>
              </p:cNvPr>
              <p:cNvSpPr txBox="1"/>
              <p:nvPr/>
            </p:nvSpPr>
            <p:spPr>
              <a:xfrm>
                <a:off x="3198024" y="4100479"/>
                <a:ext cx="1524585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dirty="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400" i="1" dirty="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=3</m:t>
                      </m:r>
                      <m:r>
                        <a:rPr lang="en-GB" sz="2400" i="1" dirty="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i="1" dirty="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+1</m:t>
                      </m:r>
                    </m:oMath>
                  </m:oMathPara>
                </a14:m>
                <a:endParaRPr lang="en-GB" sz="2400" dirty="0">
                  <a:solidFill>
                    <a:prstClr val="white"/>
                  </a:solidFill>
                </a:endParaRP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30FB4CB4-7850-4A3E-8AE7-4E36579859B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98024" y="4100479"/>
                <a:ext cx="1524585" cy="369332"/>
              </a:xfrm>
              <a:prstGeom prst="rect">
                <a:avLst/>
              </a:prstGeom>
              <a:blipFill>
                <a:blip r:embed="rId3"/>
                <a:stretch>
                  <a:fillRect l="-4400" r="-4400" b="-2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ABD7C4F7-40D6-413A-946C-F9E5955A4B12}"/>
                  </a:ext>
                </a:extLst>
              </p:cNvPr>
              <p:cNvSpPr txBox="1"/>
              <p:nvPr/>
            </p:nvSpPr>
            <p:spPr>
              <a:xfrm>
                <a:off x="3198024" y="4710014"/>
                <a:ext cx="1524585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dirty="0" smtClean="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400" i="1" dirty="0" smtClean="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=3</m:t>
                      </m:r>
                      <m:r>
                        <a:rPr lang="en-GB" sz="2400" i="1" dirty="0" smtClean="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i="1" dirty="0" smtClean="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+2</m:t>
                      </m:r>
                    </m:oMath>
                  </m:oMathPara>
                </a14:m>
                <a:endParaRPr lang="en-GB" sz="2400" dirty="0">
                  <a:solidFill>
                    <a:prstClr val="white"/>
                  </a:solidFill>
                </a:endParaRP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ABD7C4F7-40D6-413A-946C-F9E5955A4B1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98024" y="4710014"/>
                <a:ext cx="1524585" cy="369332"/>
              </a:xfrm>
              <a:prstGeom prst="rect">
                <a:avLst/>
              </a:prstGeom>
              <a:blipFill>
                <a:blip r:embed="rId4"/>
                <a:stretch>
                  <a:fillRect l="-4400" r="-4400" b="-2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365071CC-AF21-4838-971C-C4D617673EE9}"/>
                  </a:ext>
                </a:extLst>
              </p:cNvPr>
              <p:cNvSpPr txBox="1"/>
              <p:nvPr/>
            </p:nvSpPr>
            <p:spPr>
              <a:xfrm>
                <a:off x="3198024" y="5319549"/>
                <a:ext cx="1524585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dirty="0" smtClean="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400" i="1" dirty="0" smtClean="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=3</m:t>
                      </m:r>
                      <m:r>
                        <a:rPr lang="en-GB" sz="2400" i="1" dirty="0" smtClean="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dirty="0" smtClean="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−2</m:t>
                      </m:r>
                    </m:oMath>
                  </m:oMathPara>
                </a14:m>
                <a:endParaRPr lang="en-GB" sz="2400" dirty="0">
                  <a:solidFill>
                    <a:prstClr val="white"/>
                  </a:solidFill>
                </a:endParaRP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365071CC-AF21-4838-971C-C4D617673EE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98024" y="5319549"/>
                <a:ext cx="1524585" cy="369332"/>
              </a:xfrm>
              <a:prstGeom prst="rect">
                <a:avLst/>
              </a:prstGeom>
              <a:blipFill>
                <a:blip r:embed="rId5"/>
                <a:stretch>
                  <a:fillRect l="-4400" r="-4400" b="-2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Example</a:t>
            </a:r>
          </a:p>
        </p:txBody>
      </p:sp>
    </p:spTree>
    <p:extLst>
      <p:ext uri="{BB962C8B-B14F-4D97-AF65-F5344CB8AC3E}">
        <p14:creationId xmlns:p14="http://schemas.microsoft.com/office/powerpoint/2010/main" val="15201005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8460B414-114B-4C8A-A820-7B5C5C59B80C}"/>
                  </a:ext>
                </a:extLst>
              </p:cNvPr>
              <p:cNvSpPr txBox="1"/>
              <p:nvPr/>
            </p:nvSpPr>
            <p:spPr>
              <a:xfrm>
                <a:off x="410848" y="809393"/>
                <a:ext cx="2037609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2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32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=3</m:t>
                      </m:r>
                      <m:r>
                        <a:rPr kumimoji="0" lang="en-GB" sz="3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3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+1</m:t>
                      </m:r>
                    </m:oMath>
                  </m:oMathPara>
                </a14:m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8460B414-114B-4C8A-A820-7B5C5C59B8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0848" y="809393"/>
                <a:ext cx="2037609" cy="49244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5C7E11CD-8EE5-4157-AF35-2ECC322F9C6A}"/>
                  </a:ext>
                </a:extLst>
              </p:cNvPr>
              <p:cNvSpPr txBox="1"/>
              <p:nvPr/>
            </p:nvSpPr>
            <p:spPr>
              <a:xfrm>
                <a:off x="4889993" y="809393"/>
                <a:ext cx="2037609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2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32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=4</m:t>
                      </m:r>
                      <m:r>
                        <a:rPr kumimoji="0" lang="en-GB" sz="3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3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+1</m:t>
                      </m:r>
                    </m:oMath>
                  </m:oMathPara>
                </a14:m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5C7E11CD-8EE5-4157-AF35-2ECC322F9C6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89993" y="809393"/>
                <a:ext cx="2037609" cy="49244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>
            <a:extLst>
              <a:ext uri="{FF2B5EF4-FFF2-40B4-BE49-F238E27FC236}">
                <a16:creationId xmlns:a16="http://schemas.microsoft.com/office/drawing/2014/main" id="{F4829E6F-8D82-401F-A712-B1D3CB6C00B6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@</a:t>
            </a:r>
            <a:r>
              <a:rPr kumimoji="0" lang="en-GB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mrbartonmaths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3" name="Table 12">
                <a:extLst>
                  <a:ext uri="{FF2B5EF4-FFF2-40B4-BE49-F238E27FC236}">
                    <a16:creationId xmlns:a16="http://schemas.microsoft.com/office/drawing/2014/main" id="{365D31DA-3C1F-4930-A15B-9F6C204745C6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887663150"/>
                  </p:ext>
                </p:extLst>
              </p:nvPr>
            </p:nvGraphicFramePr>
            <p:xfrm>
              <a:off x="212602" y="1627297"/>
              <a:ext cx="3972816" cy="73152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662136">
                      <a:extLst>
                        <a:ext uri="{9D8B030D-6E8A-4147-A177-3AD203B41FA5}">
                          <a16:colId xmlns:a16="http://schemas.microsoft.com/office/drawing/2014/main" val="3617954144"/>
                        </a:ext>
                      </a:extLst>
                    </a:gridCol>
                    <a:gridCol w="662136">
                      <a:extLst>
                        <a:ext uri="{9D8B030D-6E8A-4147-A177-3AD203B41FA5}">
                          <a16:colId xmlns:a16="http://schemas.microsoft.com/office/drawing/2014/main" val="147594745"/>
                        </a:ext>
                      </a:extLst>
                    </a:gridCol>
                    <a:gridCol w="662136">
                      <a:extLst>
                        <a:ext uri="{9D8B030D-6E8A-4147-A177-3AD203B41FA5}">
                          <a16:colId xmlns:a16="http://schemas.microsoft.com/office/drawing/2014/main" val="2612614681"/>
                        </a:ext>
                      </a:extLst>
                    </a:gridCol>
                    <a:gridCol w="662136">
                      <a:extLst>
                        <a:ext uri="{9D8B030D-6E8A-4147-A177-3AD203B41FA5}">
                          <a16:colId xmlns:a16="http://schemas.microsoft.com/office/drawing/2014/main" val="2847477609"/>
                        </a:ext>
                      </a:extLst>
                    </a:gridCol>
                    <a:gridCol w="662136">
                      <a:extLst>
                        <a:ext uri="{9D8B030D-6E8A-4147-A177-3AD203B41FA5}">
                          <a16:colId xmlns:a16="http://schemas.microsoft.com/office/drawing/2014/main" val="100097331"/>
                        </a:ext>
                      </a:extLst>
                    </a:gridCol>
                    <a:gridCol w="662136">
                      <a:extLst>
                        <a:ext uri="{9D8B030D-6E8A-4147-A177-3AD203B41FA5}">
                          <a16:colId xmlns:a16="http://schemas.microsoft.com/office/drawing/2014/main" val="1418854047"/>
                        </a:ext>
                      </a:extLst>
                    </a:gridCol>
                  </a:tblGrid>
                  <a:tr h="340632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1" i="1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</m:oMath>
                            </m:oMathPara>
                          </a14:m>
                          <a:endParaRPr lang="en-GB" sz="1800" b="1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a:t>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a:t>2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a:t>3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a:t>4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377454557"/>
                      </a:ext>
                    </a:extLst>
                  </a:tr>
                  <a:tr h="340632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1" i="1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𝒚</m:t>
                                </m:r>
                              </m:oMath>
                            </m:oMathPara>
                          </a14:m>
                          <a:endParaRPr lang="en-GB" sz="1800" b="1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600" b="1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600" b="1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600" b="1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600" b="1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600" b="1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07166144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3" name="Table 12">
                <a:extLst>
                  <a:ext uri="{FF2B5EF4-FFF2-40B4-BE49-F238E27FC236}">
                    <a16:creationId xmlns:a16="http://schemas.microsoft.com/office/drawing/2014/main" id="{365D31DA-3C1F-4930-A15B-9F6C204745C6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887663150"/>
                  </p:ext>
                </p:extLst>
              </p:nvPr>
            </p:nvGraphicFramePr>
            <p:xfrm>
              <a:off x="212602" y="1627297"/>
              <a:ext cx="3972816" cy="73152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662136">
                      <a:extLst>
                        <a:ext uri="{9D8B030D-6E8A-4147-A177-3AD203B41FA5}">
                          <a16:colId xmlns:a16="http://schemas.microsoft.com/office/drawing/2014/main" val="3617954144"/>
                        </a:ext>
                      </a:extLst>
                    </a:gridCol>
                    <a:gridCol w="662136">
                      <a:extLst>
                        <a:ext uri="{9D8B030D-6E8A-4147-A177-3AD203B41FA5}">
                          <a16:colId xmlns:a16="http://schemas.microsoft.com/office/drawing/2014/main" val="147594745"/>
                        </a:ext>
                      </a:extLst>
                    </a:gridCol>
                    <a:gridCol w="662136">
                      <a:extLst>
                        <a:ext uri="{9D8B030D-6E8A-4147-A177-3AD203B41FA5}">
                          <a16:colId xmlns:a16="http://schemas.microsoft.com/office/drawing/2014/main" val="2612614681"/>
                        </a:ext>
                      </a:extLst>
                    </a:gridCol>
                    <a:gridCol w="662136">
                      <a:extLst>
                        <a:ext uri="{9D8B030D-6E8A-4147-A177-3AD203B41FA5}">
                          <a16:colId xmlns:a16="http://schemas.microsoft.com/office/drawing/2014/main" val="2847477609"/>
                        </a:ext>
                      </a:extLst>
                    </a:gridCol>
                    <a:gridCol w="662136">
                      <a:extLst>
                        <a:ext uri="{9D8B030D-6E8A-4147-A177-3AD203B41FA5}">
                          <a16:colId xmlns:a16="http://schemas.microsoft.com/office/drawing/2014/main" val="100097331"/>
                        </a:ext>
                      </a:extLst>
                    </a:gridCol>
                    <a:gridCol w="662136">
                      <a:extLst>
                        <a:ext uri="{9D8B030D-6E8A-4147-A177-3AD203B41FA5}">
                          <a16:colId xmlns:a16="http://schemas.microsoft.com/office/drawing/2014/main" val="1418854047"/>
                        </a:ext>
                      </a:extLst>
                    </a:gridCol>
                  </a:tblGrid>
                  <a:tr h="3657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917" t="-8197" r="-500917" b="-10491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a:t>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a:t>2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a:t>3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a:t>4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377454557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917" t="-110000" r="-500917" b="-6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600" b="1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600" b="1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600" b="1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600" b="1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600" b="1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071661444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4" name="Table 13">
                <a:extLst>
                  <a:ext uri="{FF2B5EF4-FFF2-40B4-BE49-F238E27FC236}">
                    <a16:creationId xmlns:a16="http://schemas.microsoft.com/office/drawing/2014/main" id="{1FE1C494-1BF3-4E68-A05E-BC8F333EB1DD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856411238"/>
                  </p:ext>
                </p:extLst>
              </p:nvPr>
            </p:nvGraphicFramePr>
            <p:xfrm>
              <a:off x="4718171" y="1627297"/>
              <a:ext cx="3972816" cy="73152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662136">
                      <a:extLst>
                        <a:ext uri="{9D8B030D-6E8A-4147-A177-3AD203B41FA5}">
                          <a16:colId xmlns:a16="http://schemas.microsoft.com/office/drawing/2014/main" val="3617954144"/>
                        </a:ext>
                      </a:extLst>
                    </a:gridCol>
                    <a:gridCol w="662136">
                      <a:extLst>
                        <a:ext uri="{9D8B030D-6E8A-4147-A177-3AD203B41FA5}">
                          <a16:colId xmlns:a16="http://schemas.microsoft.com/office/drawing/2014/main" val="147594745"/>
                        </a:ext>
                      </a:extLst>
                    </a:gridCol>
                    <a:gridCol w="662136">
                      <a:extLst>
                        <a:ext uri="{9D8B030D-6E8A-4147-A177-3AD203B41FA5}">
                          <a16:colId xmlns:a16="http://schemas.microsoft.com/office/drawing/2014/main" val="2612614681"/>
                        </a:ext>
                      </a:extLst>
                    </a:gridCol>
                    <a:gridCol w="662136">
                      <a:extLst>
                        <a:ext uri="{9D8B030D-6E8A-4147-A177-3AD203B41FA5}">
                          <a16:colId xmlns:a16="http://schemas.microsoft.com/office/drawing/2014/main" val="2847477609"/>
                        </a:ext>
                      </a:extLst>
                    </a:gridCol>
                    <a:gridCol w="662136">
                      <a:extLst>
                        <a:ext uri="{9D8B030D-6E8A-4147-A177-3AD203B41FA5}">
                          <a16:colId xmlns:a16="http://schemas.microsoft.com/office/drawing/2014/main" val="100097331"/>
                        </a:ext>
                      </a:extLst>
                    </a:gridCol>
                    <a:gridCol w="662136">
                      <a:extLst>
                        <a:ext uri="{9D8B030D-6E8A-4147-A177-3AD203B41FA5}">
                          <a16:colId xmlns:a16="http://schemas.microsoft.com/office/drawing/2014/main" val="1418854047"/>
                        </a:ext>
                      </a:extLst>
                    </a:gridCol>
                  </a:tblGrid>
                  <a:tr h="340632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1" i="1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</m:oMath>
                            </m:oMathPara>
                          </a14:m>
                          <a:endParaRPr lang="en-GB" sz="1800" b="1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a:t>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a:t>2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a:t>3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a:t>4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377454557"/>
                      </a:ext>
                    </a:extLst>
                  </a:tr>
                  <a:tr h="340632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1" i="1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𝒚</m:t>
                                </m:r>
                              </m:oMath>
                            </m:oMathPara>
                          </a14:m>
                          <a:endParaRPr lang="en-GB" sz="1800" b="1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600" b="1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600" b="1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600" b="1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600" b="1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600" b="1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07166144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4" name="Table 13">
                <a:extLst>
                  <a:ext uri="{FF2B5EF4-FFF2-40B4-BE49-F238E27FC236}">
                    <a16:creationId xmlns:a16="http://schemas.microsoft.com/office/drawing/2014/main" id="{1FE1C494-1BF3-4E68-A05E-BC8F333EB1DD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856411238"/>
                  </p:ext>
                </p:extLst>
              </p:nvPr>
            </p:nvGraphicFramePr>
            <p:xfrm>
              <a:off x="4718171" y="1627297"/>
              <a:ext cx="3972816" cy="73152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662136">
                      <a:extLst>
                        <a:ext uri="{9D8B030D-6E8A-4147-A177-3AD203B41FA5}">
                          <a16:colId xmlns:a16="http://schemas.microsoft.com/office/drawing/2014/main" val="3617954144"/>
                        </a:ext>
                      </a:extLst>
                    </a:gridCol>
                    <a:gridCol w="662136">
                      <a:extLst>
                        <a:ext uri="{9D8B030D-6E8A-4147-A177-3AD203B41FA5}">
                          <a16:colId xmlns:a16="http://schemas.microsoft.com/office/drawing/2014/main" val="147594745"/>
                        </a:ext>
                      </a:extLst>
                    </a:gridCol>
                    <a:gridCol w="662136">
                      <a:extLst>
                        <a:ext uri="{9D8B030D-6E8A-4147-A177-3AD203B41FA5}">
                          <a16:colId xmlns:a16="http://schemas.microsoft.com/office/drawing/2014/main" val="2612614681"/>
                        </a:ext>
                      </a:extLst>
                    </a:gridCol>
                    <a:gridCol w="662136">
                      <a:extLst>
                        <a:ext uri="{9D8B030D-6E8A-4147-A177-3AD203B41FA5}">
                          <a16:colId xmlns:a16="http://schemas.microsoft.com/office/drawing/2014/main" val="2847477609"/>
                        </a:ext>
                      </a:extLst>
                    </a:gridCol>
                    <a:gridCol w="662136">
                      <a:extLst>
                        <a:ext uri="{9D8B030D-6E8A-4147-A177-3AD203B41FA5}">
                          <a16:colId xmlns:a16="http://schemas.microsoft.com/office/drawing/2014/main" val="100097331"/>
                        </a:ext>
                      </a:extLst>
                    </a:gridCol>
                    <a:gridCol w="662136">
                      <a:extLst>
                        <a:ext uri="{9D8B030D-6E8A-4147-A177-3AD203B41FA5}">
                          <a16:colId xmlns:a16="http://schemas.microsoft.com/office/drawing/2014/main" val="1418854047"/>
                        </a:ext>
                      </a:extLst>
                    </a:gridCol>
                  </a:tblGrid>
                  <a:tr h="3657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917" t="-8197" r="-500917" b="-10491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a:t>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a:t>2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a:t>3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a:t>4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377454557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917" t="-110000" r="-500917" b="-6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600" b="1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600" b="1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600" b="1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600" b="1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600" b="1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071661444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1753246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058441B7-ACC0-49CE-8A2F-A6EDC08C1314}"/>
                  </a:ext>
                </a:extLst>
              </p:cNvPr>
              <p:cNvSpPr/>
              <p:nvPr/>
            </p:nvSpPr>
            <p:spPr>
              <a:xfrm>
                <a:off x="702506" y="379032"/>
                <a:ext cx="1340623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=2</m:t>
                      </m:r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058441B7-ACC0-49CE-8A2F-A6EDC08C131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2506" y="379032"/>
                <a:ext cx="1340623" cy="52322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2F2C75E5-ED6C-4743-BCBD-417342841DCD}"/>
                  </a:ext>
                </a:extLst>
              </p:cNvPr>
              <p:cNvSpPr/>
              <p:nvPr/>
            </p:nvSpPr>
            <p:spPr>
              <a:xfrm>
                <a:off x="702506" y="1268012"/>
                <a:ext cx="1340623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=3</m:t>
                      </m:r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2F2C75E5-ED6C-4743-BCBD-417342841DC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2506" y="1268012"/>
                <a:ext cx="1340623" cy="52322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32D006F1-1DB6-435B-93E0-410905784980}"/>
                  </a:ext>
                </a:extLst>
              </p:cNvPr>
              <p:cNvSpPr/>
              <p:nvPr/>
            </p:nvSpPr>
            <p:spPr>
              <a:xfrm>
                <a:off x="702506" y="2156992"/>
                <a:ext cx="1966629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=3</m:t>
                      </m:r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+1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32D006F1-1DB6-435B-93E0-41090578498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2506" y="2156992"/>
                <a:ext cx="1966629" cy="52322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92D9AAEA-6683-48DE-8193-A2A7D53C471F}"/>
                  </a:ext>
                </a:extLst>
              </p:cNvPr>
              <p:cNvSpPr/>
              <p:nvPr/>
            </p:nvSpPr>
            <p:spPr>
              <a:xfrm>
                <a:off x="702506" y="3045972"/>
                <a:ext cx="1966629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=3</m:t>
                      </m:r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+2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92D9AAEA-6683-48DE-8193-A2A7D53C471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2506" y="3045972"/>
                <a:ext cx="1966629" cy="52322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7D7A99C0-3B91-4F8C-9D96-5DFECE19978F}"/>
                  </a:ext>
                </a:extLst>
              </p:cNvPr>
              <p:cNvSpPr/>
              <p:nvPr/>
            </p:nvSpPr>
            <p:spPr>
              <a:xfrm>
                <a:off x="702506" y="3934952"/>
                <a:ext cx="1966629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=3</m:t>
                      </m:r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−2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7D7A99C0-3B91-4F8C-9D96-5DFECE19978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2506" y="3934952"/>
                <a:ext cx="1966629" cy="52322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9D3FA2B0-655C-4CFB-91DB-F7F7BA8FACE1}"/>
                  </a:ext>
                </a:extLst>
              </p:cNvPr>
              <p:cNvSpPr/>
              <p:nvPr/>
            </p:nvSpPr>
            <p:spPr>
              <a:xfrm>
                <a:off x="702506" y="4823932"/>
                <a:ext cx="1966629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=4</m:t>
                      </m:r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−2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9D3FA2B0-655C-4CFB-91DB-F7F7BA8FACE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2506" y="4823932"/>
                <a:ext cx="1966629" cy="52322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0618F021-4851-4F1A-9597-4ABDE4ADF4AB}"/>
                  </a:ext>
                </a:extLst>
              </p:cNvPr>
              <p:cNvSpPr/>
              <p:nvPr/>
            </p:nvSpPr>
            <p:spPr>
              <a:xfrm>
                <a:off x="702506" y="5712912"/>
                <a:ext cx="1966629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=4</m:t>
                      </m:r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−1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0618F021-4851-4F1A-9597-4ABDE4ADF4A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2506" y="5712912"/>
                <a:ext cx="1966629" cy="52322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6" name="Table 15">
                <a:extLst>
                  <a:ext uri="{FF2B5EF4-FFF2-40B4-BE49-F238E27FC236}">
                    <a16:creationId xmlns:a16="http://schemas.microsoft.com/office/drawing/2014/main" id="{4CE0B5D8-4C18-450A-BE7B-D646C3378D6A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914682619"/>
                  </p:ext>
                </p:extLst>
              </p:nvPr>
            </p:nvGraphicFramePr>
            <p:xfrm>
              <a:off x="3153538" y="274882"/>
              <a:ext cx="5052390" cy="73152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842065">
                      <a:extLst>
                        <a:ext uri="{9D8B030D-6E8A-4147-A177-3AD203B41FA5}">
                          <a16:colId xmlns:a16="http://schemas.microsoft.com/office/drawing/2014/main" val="3617954144"/>
                        </a:ext>
                      </a:extLst>
                    </a:gridCol>
                    <a:gridCol w="842065">
                      <a:extLst>
                        <a:ext uri="{9D8B030D-6E8A-4147-A177-3AD203B41FA5}">
                          <a16:colId xmlns:a16="http://schemas.microsoft.com/office/drawing/2014/main" val="147594745"/>
                        </a:ext>
                      </a:extLst>
                    </a:gridCol>
                    <a:gridCol w="842065">
                      <a:extLst>
                        <a:ext uri="{9D8B030D-6E8A-4147-A177-3AD203B41FA5}">
                          <a16:colId xmlns:a16="http://schemas.microsoft.com/office/drawing/2014/main" val="2612614681"/>
                        </a:ext>
                      </a:extLst>
                    </a:gridCol>
                    <a:gridCol w="842065">
                      <a:extLst>
                        <a:ext uri="{9D8B030D-6E8A-4147-A177-3AD203B41FA5}">
                          <a16:colId xmlns:a16="http://schemas.microsoft.com/office/drawing/2014/main" val="2847477609"/>
                        </a:ext>
                      </a:extLst>
                    </a:gridCol>
                    <a:gridCol w="842065">
                      <a:extLst>
                        <a:ext uri="{9D8B030D-6E8A-4147-A177-3AD203B41FA5}">
                          <a16:colId xmlns:a16="http://schemas.microsoft.com/office/drawing/2014/main" val="100097331"/>
                        </a:ext>
                      </a:extLst>
                    </a:gridCol>
                    <a:gridCol w="842065">
                      <a:extLst>
                        <a:ext uri="{9D8B030D-6E8A-4147-A177-3AD203B41FA5}">
                          <a16:colId xmlns:a16="http://schemas.microsoft.com/office/drawing/2014/main" val="1418854047"/>
                        </a:ext>
                      </a:extLst>
                    </a:gridCol>
                  </a:tblGrid>
                  <a:tr h="340632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1" i="1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</m:oMath>
                            </m:oMathPara>
                          </a14:m>
                          <a:endParaRPr lang="en-GB" sz="1800" b="1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a:t>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a:t>2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a:t>3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a:t>4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377454557"/>
                      </a:ext>
                    </a:extLst>
                  </a:tr>
                  <a:tr h="340632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1" i="1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𝒚</m:t>
                                </m:r>
                              </m:oMath>
                            </m:oMathPara>
                          </a14:m>
                          <a:endParaRPr lang="en-GB" sz="1800" b="1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600" b="1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600" b="1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600" b="1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600" b="1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600" b="1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07166144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6" name="Table 15">
                <a:extLst>
                  <a:ext uri="{FF2B5EF4-FFF2-40B4-BE49-F238E27FC236}">
                    <a16:creationId xmlns:a16="http://schemas.microsoft.com/office/drawing/2014/main" id="{4CE0B5D8-4C18-450A-BE7B-D646C3378D6A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914682619"/>
                  </p:ext>
                </p:extLst>
              </p:nvPr>
            </p:nvGraphicFramePr>
            <p:xfrm>
              <a:off x="3153538" y="274882"/>
              <a:ext cx="5052390" cy="73152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842065">
                      <a:extLst>
                        <a:ext uri="{9D8B030D-6E8A-4147-A177-3AD203B41FA5}">
                          <a16:colId xmlns:a16="http://schemas.microsoft.com/office/drawing/2014/main" val="3617954144"/>
                        </a:ext>
                      </a:extLst>
                    </a:gridCol>
                    <a:gridCol w="842065">
                      <a:extLst>
                        <a:ext uri="{9D8B030D-6E8A-4147-A177-3AD203B41FA5}">
                          <a16:colId xmlns:a16="http://schemas.microsoft.com/office/drawing/2014/main" val="147594745"/>
                        </a:ext>
                      </a:extLst>
                    </a:gridCol>
                    <a:gridCol w="842065">
                      <a:extLst>
                        <a:ext uri="{9D8B030D-6E8A-4147-A177-3AD203B41FA5}">
                          <a16:colId xmlns:a16="http://schemas.microsoft.com/office/drawing/2014/main" val="2612614681"/>
                        </a:ext>
                      </a:extLst>
                    </a:gridCol>
                    <a:gridCol w="842065">
                      <a:extLst>
                        <a:ext uri="{9D8B030D-6E8A-4147-A177-3AD203B41FA5}">
                          <a16:colId xmlns:a16="http://schemas.microsoft.com/office/drawing/2014/main" val="2847477609"/>
                        </a:ext>
                      </a:extLst>
                    </a:gridCol>
                    <a:gridCol w="842065">
                      <a:extLst>
                        <a:ext uri="{9D8B030D-6E8A-4147-A177-3AD203B41FA5}">
                          <a16:colId xmlns:a16="http://schemas.microsoft.com/office/drawing/2014/main" val="100097331"/>
                        </a:ext>
                      </a:extLst>
                    </a:gridCol>
                    <a:gridCol w="842065">
                      <a:extLst>
                        <a:ext uri="{9D8B030D-6E8A-4147-A177-3AD203B41FA5}">
                          <a16:colId xmlns:a16="http://schemas.microsoft.com/office/drawing/2014/main" val="1418854047"/>
                        </a:ext>
                      </a:extLst>
                    </a:gridCol>
                  </a:tblGrid>
                  <a:tr h="3657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9"/>
                          <a:stretch>
                            <a:fillRect l="-725" t="-8197" r="-502899" b="-10491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a:t>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a:t>2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a:t>3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a:t>4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377454557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9"/>
                          <a:stretch>
                            <a:fillRect l="-725" t="-110000" r="-502899" b="-6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600" b="1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600" b="1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600" b="1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600" b="1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600" b="1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071661444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9" name="Table 28">
                <a:extLst>
                  <a:ext uri="{FF2B5EF4-FFF2-40B4-BE49-F238E27FC236}">
                    <a16:creationId xmlns:a16="http://schemas.microsoft.com/office/drawing/2014/main" id="{18EE5242-EDB2-4828-AEA9-57BB96E438BD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435508774"/>
                  </p:ext>
                </p:extLst>
              </p:nvPr>
            </p:nvGraphicFramePr>
            <p:xfrm>
              <a:off x="3153538" y="1163862"/>
              <a:ext cx="5052390" cy="73152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842065">
                      <a:extLst>
                        <a:ext uri="{9D8B030D-6E8A-4147-A177-3AD203B41FA5}">
                          <a16:colId xmlns:a16="http://schemas.microsoft.com/office/drawing/2014/main" val="3617954144"/>
                        </a:ext>
                      </a:extLst>
                    </a:gridCol>
                    <a:gridCol w="842065">
                      <a:extLst>
                        <a:ext uri="{9D8B030D-6E8A-4147-A177-3AD203B41FA5}">
                          <a16:colId xmlns:a16="http://schemas.microsoft.com/office/drawing/2014/main" val="147594745"/>
                        </a:ext>
                      </a:extLst>
                    </a:gridCol>
                    <a:gridCol w="842065">
                      <a:extLst>
                        <a:ext uri="{9D8B030D-6E8A-4147-A177-3AD203B41FA5}">
                          <a16:colId xmlns:a16="http://schemas.microsoft.com/office/drawing/2014/main" val="2612614681"/>
                        </a:ext>
                      </a:extLst>
                    </a:gridCol>
                    <a:gridCol w="842065">
                      <a:extLst>
                        <a:ext uri="{9D8B030D-6E8A-4147-A177-3AD203B41FA5}">
                          <a16:colId xmlns:a16="http://schemas.microsoft.com/office/drawing/2014/main" val="2847477609"/>
                        </a:ext>
                      </a:extLst>
                    </a:gridCol>
                    <a:gridCol w="842065">
                      <a:extLst>
                        <a:ext uri="{9D8B030D-6E8A-4147-A177-3AD203B41FA5}">
                          <a16:colId xmlns:a16="http://schemas.microsoft.com/office/drawing/2014/main" val="100097331"/>
                        </a:ext>
                      </a:extLst>
                    </a:gridCol>
                    <a:gridCol w="842065">
                      <a:extLst>
                        <a:ext uri="{9D8B030D-6E8A-4147-A177-3AD203B41FA5}">
                          <a16:colId xmlns:a16="http://schemas.microsoft.com/office/drawing/2014/main" val="1418854047"/>
                        </a:ext>
                      </a:extLst>
                    </a:gridCol>
                  </a:tblGrid>
                  <a:tr h="340632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1" i="1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</m:oMath>
                            </m:oMathPara>
                          </a14:m>
                          <a:endParaRPr lang="en-GB" sz="1800" b="1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a:t>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a:t>2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a:t>3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a:t>4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377454557"/>
                      </a:ext>
                    </a:extLst>
                  </a:tr>
                  <a:tr h="340632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1" i="1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𝒚</m:t>
                                </m:r>
                              </m:oMath>
                            </m:oMathPara>
                          </a14:m>
                          <a:endParaRPr lang="en-GB" sz="1800" b="1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600" b="1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600" b="1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600" b="1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600" b="1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600" b="1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07166144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9" name="Table 28">
                <a:extLst>
                  <a:ext uri="{FF2B5EF4-FFF2-40B4-BE49-F238E27FC236}">
                    <a16:creationId xmlns:a16="http://schemas.microsoft.com/office/drawing/2014/main" id="{18EE5242-EDB2-4828-AEA9-57BB96E438BD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435508774"/>
                  </p:ext>
                </p:extLst>
              </p:nvPr>
            </p:nvGraphicFramePr>
            <p:xfrm>
              <a:off x="3153538" y="1163862"/>
              <a:ext cx="5052390" cy="73152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842065">
                      <a:extLst>
                        <a:ext uri="{9D8B030D-6E8A-4147-A177-3AD203B41FA5}">
                          <a16:colId xmlns:a16="http://schemas.microsoft.com/office/drawing/2014/main" val="3617954144"/>
                        </a:ext>
                      </a:extLst>
                    </a:gridCol>
                    <a:gridCol w="842065">
                      <a:extLst>
                        <a:ext uri="{9D8B030D-6E8A-4147-A177-3AD203B41FA5}">
                          <a16:colId xmlns:a16="http://schemas.microsoft.com/office/drawing/2014/main" val="147594745"/>
                        </a:ext>
                      </a:extLst>
                    </a:gridCol>
                    <a:gridCol w="842065">
                      <a:extLst>
                        <a:ext uri="{9D8B030D-6E8A-4147-A177-3AD203B41FA5}">
                          <a16:colId xmlns:a16="http://schemas.microsoft.com/office/drawing/2014/main" val="2612614681"/>
                        </a:ext>
                      </a:extLst>
                    </a:gridCol>
                    <a:gridCol w="842065">
                      <a:extLst>
                        <a:ext uri="{9D8B030D-6E8A-4147-A177-3AD203B41FA5}">
                          <a16:colId xmlns:a16="http://schemas.microsoft.com/office/drawing/2014/main" val="2847477609"/>
                        </a:ext>
                      </a:extLst>
                    </a:gridCol>
                    <a:gridCol w="842065">
                      <a:extLst>
                        <a:ext uri="{9D8B030D-6E8A-4147-A177-3AD203B41FA5}">
                          <a16:colId xmlns:a16="http://schemas.microsoft.com/office/drawing/2014/main" val="100097331"/>
                        </a:ext>
                      </a:extLst>
                    </a:gridCol>
                    <a:gridCol w="842065">
                      <a:extLst>
                        <a:ext uri="{9D8B030D-6E8A-4147-A177-3AD203B41FA5}">
                          <a16:colId xmlns:a16="http://schemas.microsoft.com/office/drawing/2014/main" val="1418854047"/>
                        </a:ext>
                      </a:extLst>
                    </a:gridCol>
                  </a:tblGrid>
                  <a:tr h="3657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10"/>
                          <a:stretch>
                            <a:fillRect l="-725" t="-8197" r="-502899" b="-10491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a:t>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a:t>2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a:t>3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a:t>4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377454557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10"/>
                          <a:stretch>
                            <a:fillRect l="-725" t="-110000" r="-502899" b="-6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600" b="1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600" b="1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600" b="1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600" b="1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600" b="1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071661444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0" name="Table 29">
                <a:extLst>
                  <a:ext uri="{FF2B5EF4-FFF2-40B4-BE49-F238E27FC236}">
                    <a16:creationId xmlns:a16="http://schemas.microsoft.com/office/drawing/2014/main" id="{0B0C3774-26D9-4C14-A2AA-C0521A526CFD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91631854"/>
                  </p:ext>
                </p:extLst>
              </p:nvPr>
            </p:nvGraphicFramePr>
            <p:xfrm>
              <a:off x="3153538" y="2052842"/>
              <a:ext cx="5052390" cy="73152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842065">
                      <a:extLst>
                        <a:ext uri="{9D8B030D-6E8A-4147-A177-3AD203B41FA5}">
                          <a16:colId xmlns:a16="http://schemas.microsoft.com/office/drawing/2014/main" val="3617954144"/>
                        </a:ext>
                      </a:extLst>
                    </a:gridCol>
                    <a:gridCol w="842065">
                      <a:extLst>
                        <a:ext uri="{9D8B030D-6E8A-4147-A177-3AD203B41FA5}">
                          <a16:colId xmlns:a16="http://schemas.microsoft.com/office/drawing/2014/main" val="147594745"/>
                        </a:ext>
                      </a:extLst>
                    </a:gridCol>
                    <a:gridCol w="842065">
                      <a:extLst>
                        <a:ext uri="{9D8B030D-6E8A-4147-A177-3AD203B41FA5}">
                          <a16:colId xmlns:a16="http://schemas.microsoft.com/office/drawing/2014/main" val="2612614681"/>
                        </a:ext>
                      </a:extLst>
                    </a:gridCol>
                    <a:gridCol w="842065">
                      <a:extLst>
                        <a:ext uri="{9D8B030D-6E8A-4147-A177-3AD203B41FA5}">
                          <a16:colId xmlns:a16="http://schemas.microsoft.com/office/drawing/2014/main" val="2847477609"/>
                        </a:ext>
                      </a:extLst>
                    </a:gridCol>
                    <a:gridCol w="842065">
                      <a:extLst>
                        <a:ext uri="{9D8B030D-6E8A-4147-A177-3AD203B41FA5}">
                          <a16:colId xmlns:a16="http://schemas.microsoft.com/office/drawing/2014/main" val="100097331"/>
                        </a:ext>
                      </a:extLst>
                    </a:gridCol>
                    <a:gridCol w="842065">
                      <a:extLst>
                        <a:ext uri="{9D8B030D-6E8A-4147-A177-3AD203B41FA5}">
                          <a16:colId xmlns:a16="http://schemas.microsoft.com/office/drawing/2014/main" val="1418854047"/>
                        </a:ext>
                      </a:extLst>
                    </a:gridCol>
                  </a:tblGrid>
                  <a:tr h="340632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1" i="1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</m:oMath>
                            </m:oMathPara>
                          </a14:m>
                          <a:endParaRPr lang="en-GB" sz="1800" b="1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a:t>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a:t>2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a:t>3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a:t>4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377454557"/>
                      </a:ext>
                    </a:extLst>
                  </a:tr>
                  <a:tr h="340632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1" i="1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𝒚</m:t>
                                </m:r>
                              </m:oMath>
                            </m:oMathPara>
                          </a14:m>
                          <a:endParaRPr lang="en-GB" sz="1800" b="1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600" b="1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600" b="1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600" b="1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600" b="1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600" b="1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07166144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30" name="Table 29">
                <a:extLst>
                  <a:ext uri="{FF2B5EF4-FFF2-40B4-BE49-F238E27FC236}">
                    <a16:creationId xmlns:a16="http://schemas.microsoft.com/office/drawing/2014/main" id="{0B0C3774-26D9-4C14-A2AA-C0521A526CFD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91631854"/>
                  </p:ext>
                </p:extLst>
              </p:nvPr>
            </p:nvGraphicFramePr>
            <p:xfrm>
              <a:off x="3153538" y="2052842"/>
              <a:ext cx="5052390" cy="73152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842065">
                      <a:extLst>
                        <a:ext uri="{9D8B030D-6E8A-4147-A177-3AD203B41FA5}">
                          <a16:colId xmlns:a16="http://schemas.microsoft.com/office/drawing/2014/main" val="3617954144"/>
                        </a:ext>
                      </a:extLst>
                    </a:gridCol>
                    <a:gridCol w="842065">
                      <a:extLst>
                        <a:ext uri="{9D8B030D-6E8A-4147-A177-3AD203B41FA5}">
                          <a16:colId xmlns:a16="http://schemas.microsoft.com/office/drawing/2014/main" val="147594745"/>
                        </a:ext>
                      </a:extLst>
                    </a:gridCol>
                    <a:gridCol w="842065">
                      <a:extLst>
                        <a:ext uri="{9D8B030D-6E8A-4147-A177-3AD203B41FA5}">
                          <a16:colId xmlns:a16="http://schemas.microsoft.com/office/drawing/2014/main" val="2612614681"/>
                        </a:ext>
                      </a:extLst>
                    </a:gridCol>
                    <a:gridCol w="842065">
                      <a:extLst>
                        <a:ext uri="{9D8B030D-6E8A-4147-A177-3AD203B41FA5}">
                          <a16:colId xmlns:a16="http://schemas.microsoft.com/office/drawing/2014/main" val="2847477609"/>
                        </a:ext>
                      </a:extLst>
                    </a:gridCol>
                    <a:gridCol w="842065">
                      <a:extLst>
                        <a:ext uri="{9D8B030D-6E8A-4147-A177-3AD203B41FA5}">
                          <a16:colId xmlns:a16="http://schemas.microsoft.com/office/drawing/2014/main" val="100097331"/>
                        </a:ext>
                      </a:extLst>
                    </a:gridCol>
                    <a:gridCol w="842065">
                      <a:extLst>
                        <a:ext uri="{9D8B030D-6E8A-4147-A177-3AD203B41FA5}">
                          <a16:colId xmlns:a16="http://schemas.microsoft.com/office/drawing/2014/main" val="1418854047"/>
                        </a:ext>
                      </a:extLst>
                    </a:gridCol>
                  </a:tblGrid>
                  <a:tr h="3657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11"/>
                          <a:stretch>
                            <a:fillRect l="-725" t="-8197" r="-502899" b="-10491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a:t>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a:t>2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a:t>3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a:t>4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377454557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11"/>
                          <a:stretch>
                            <a:fillRect l="-725" t="-110000" r="-502899" b="-6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600" b="1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600" b="1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600" b="1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600" b="1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600" b="1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071661444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1" name="Table 30">
                <a:extLst>
                  <a:ext uri="{FF2B5EF4-FFF2-40B4-BE49-F238E27FC236}">
                    <a16:creationId xmlns:a16="http://schemas.microsoft.com/office/drawing/2014/main" id="{F9094CD2-8397-4F14-97AE-A21A17C44C91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198840097"/>
                  </p:ext>
                </p:extLst>
              </p:nvPr>
            </p:nvGraphicFramePr>
            <p:xfrm>
              <a:off x="3153538" y="2941822"/>
              <a:ext cx="5052390" cy="73152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842065">
                      <a:extLst>
                        <a:ext uri="{9D8B030D-6E8A-4147-A177-3AD203B41FA5}">
                          <a16:colId xmlns:a16="http://schemas.microsoft.com/office/drawing/2014/main" val="3617954144"/>
                        </a:ext>
                      </a:extLst>
                    </a:gridCol>
                    <a:gridCol w="842065">
                      <a:extLst>
                        <a:ext uri="{9D8B030D-6E8A-4147-A177-3AD203B41FA5}">
                          <a16:colId xmlns:a16="http://schemas.microsoft.com/office/drawing/2014/main" val="147594745"/>
                        </a:ext>
                      </a:extLst>
                    </a:gridCol>
                    <a:gridCol w="842065">
                      <a:extLst>
                        <a:ext uri="{9D8B030D-6E8A-4147-A177-3AD203B41FA5}">
                          <a16:colId xmlns:a16="http://schemas.microsoft.com/office/drawing/2014/main" val="2612614681"/>
                        </a:ext>
                      </a:extLst>
                    </a:gridCol>
                    <a:gridCol w="842065">
                      <a:extLst>
                        <a:ext uri="{9D8B030D-6E8A-4147-A177-3AD203B41FA5}">
                          <a16:colId xmlns:a16="http://schemas.microsoft.com/office/drawing/2014/main" val="2847477609"/>
                        </a:ext>
                      </a:extLst>
                    </a:gridCol>
                    <a:gridCol w="842065">
                      <a:extLst>
                        <a:ext uri="{9D8B030D-6E8A-4147-A177-3AD203B41FA5}">
                          <a16:colId xmlns:a16="http://schemas.microsoft.com/office/drawing/2014/main" val="100097331"/>
                        </a:ext>
                      </a:extLst>
                    </a:gridCol>
                    <a:gridCol w="842065">
                      <a:extLst>
                        <a:ext uri="{9D8B030D-6E8A-4147-A177-3AD203B41FA5}">
                          <a16:colId xmlns:a16="http://schemas.microsoft.com/office/drawing/2014/main" val="1418854047"/>
                        </a:ext>
                      </a:extLst>
                    </a:gridCol>
                  </a:tblGrid>
                  <a:tr h="340632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1" i="1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</m:oMath>
                            </m:oMathPara>
                          </a14:m>
                          <a:endParaRPr lang="en-GB" sz="1800" b="1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a:t>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a:t>2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a:t>3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a:t>4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377454557"/>
                      </a:ext>
                    </a:extLst>
                  </a:tr>
                  <a:tr h="340632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1" i="1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𝒚</m:t>
                                </m:r>
                              </m:oMath>
                            </m:oMathPara>
                          </a14:m>
                          <a:endParaRPr lang="en-GB" sz="1800" b="1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600" b="1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600" b="1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600" b="1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600" b="1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600" b="1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07166144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31" name="Table 30">
                <a:extLst>
                  <a:ext uri="{FF2B5EF4-FFF2-40B4-BE49-F238E27FC236}">
                    <a16:creationId xmlns:a16="http://schemas.microsoft.com/office/drawing/2014/main" id="{F9094CD2-8397-4F14-97AE-A21A17C44C91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198840097"/>
                  </p:ext>
                </p:extLst>
              </p:nvPr>
            </p:nvGraphicFramePr>
            <p:xfrm>
              <a:off x="3153538" y="2941822"/>
              <a:ext cx="5052390" cy="73152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842065">
                      <a:extLst>
                        <a:ext uri="{9D8B030D-6E8A-4147-A177-3AD203B41FA5}">
                          <a16:colId xmlns:a16="http://schemas.microsoft.com/office/drawing/2014/main" val="3617954144"/>
                        </a:ext>
                      </a:extLst>
                    </a:gridCol>
                    <a:gridCol w="842065">
                      <a:extLst>
                        <a:ext uri="{9D8B030D-6E8A-4147-A177-3AD203B41FA5}">
                          <a16:colId xmlns:a16="http://schemas.microsoft.com/office/drawing/2014/main" val="147594745"/>
                        </a:ext>
                      </a:extLst>
                    </a:gridCol>
                    <a:gridCol w="842065">
                      <a:extLst>
                        <a:ext uri="{9D8B030D-6E8A-4147-A177-3AD203B41FA5}">
                          <a16:colId xmlns:a16="http://schemas.microsoft.com/office/drawing/2014/main" val="2612614681"/>
                        </a:ext>
                      </a:extLst>
                    </a:gridCol>
                    <a:gridCol w="842065">
                      <a:extLst>
                        <a:ext uri="{9D8B030D-6E8A-4147-A177-3AD203B41FA5}">
                          <a16:colId xmlns:a16="http://schemas.microsoft.com/office/drawing/2014/main" val="2847477609"/>
                        </a:ext>
                      </a:extLst>
                    </a:gridCol>
                    <a:gridCol w="842065">
                      <a:extLst>
                        <a:ext uri="{9D8B030D-6E8A-4147-A177-3AD203B41FA5}">
                          <a16:colId xmlns:a16="http://schemas.microsoft.com/office/drawing/2014/main" val="100097331"/>
                        </a:ext>
                      </a:extLst>
                    </a:gridCol>
                    <a:gridCol w="842065">
                      <a:extLst>
                        <a:ext uri="{9D8B030D-6E8A-4147-A177-3AD203B41FA5}">
                          <a16:colId xmlns:a16="http://schemas.microsoft.com/office/drawing/2014/main" val="1418854047"/>
                        </a:ext>
                      </a:extLst>
                    </a:gridCol>
                  </a:tblGrid>
                  <a:tr h="3657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12"/>
                          <a:stretch>
                            <a:fillRect l="-725" t="-8197" r="-502899" b="-10491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a:t>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a:t>2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a:t>3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a:t>4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377454557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12"/>
                          <a:stretch>
                            <a:fillRect l="-725" t="-110000" r="-502899" b="-6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600" b="1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600" b="1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600" b="1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600" b="1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600" b="1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071661444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2" name="Table 31">
                <a:extLst>
                  <a:ext uri="{FF2B5EF4-FFF2-40B4-BE49-F238E27FC236}">
                    <a16:creationId xmlns:a16="http://schemas.microsoft.com/office/drawing/2014/main" id="{550858B0-5226-4B26-A112-F4B32BF3C9CF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254420487"/>
                  </p:ext>
                </p:extLst>
              </p:nvPr>
            </p:nvGraphicFramePr>
            <p:xfrm>
              <a:off x="3153538" y="3830802"/>
              <a:ext cx="5052390" cy="73152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842065">
                      <a:extLst>
                        <a:ext uri="{9D8B030D-6E8A-4147-A177-3AD203B41FA5}">
                          <a16:colId xmlns:a16="http://schemas.microsoft.com/office/drawing/2014/main" val="3617954144"/>
                        </a:ext>
                      </a:extLst>
                    </a:gridCol>
                    <a:gridCol w="842065">
                      <a:extLst>
                        <a:ext uri="{9D8B030D-6E8A-4147-A177-3AD203B41FA5}">
                          <a16:colId xmlns:a16="http://schemas.microsoft.com/office/drawing/2014/main" val="147594745"/>
                        </a:ext>
                      </a:extLst>
                    </a:gridCol>
                    <a:gridCol w="842065">
                      <a:extLst>
                        <a:ext uri="{9D8B030D-6E8A-4147-A177-3AD203B41FA5}">
                          <a16:colId xmlns:a16="http://schemas.microsoft.com/office/drawing/2014/main" val="2612614681"/>
                        </a:ext>
                      </a:extLst>
                    </a:gridCol>
                    <a:gridCol w="842065">
                      <a:extLst>
                        <a:ext uri="{9D8B030D-6E8A-4147-A177-3AD203B41FA5}">
                          <a16:colId xmlns:a16="http://schemas.microsoft.com/office/drawing/2014/main" val="2847477609"/>
                        </a:ext>
                      </a:extLst>
                    </a:gridCol>
                    <a:gridCol w="842065">
                      <a:extLst>
                        <a:ext uri="{9D8B030D-6E8A-4147-A177-3AD203B41FA5}">
                          <a16:colId xmlns:a16="http://schemas.microsoft.com/office/drawing/2014/main" val="100097331"/>
                        </a:ext>
                      </a:extLst>
                    </a:gridCol>
                    <a:gridCol w="842065">
                      <a:extLst>
                        <a:ext uri="{9D8B030D-6E8A-4147-A177-3AD203B41FA5}">
                          <a16:colId xmlns:a16="http://schemas.microsoft.com/office/drawing/2014/main" val="1418854047"/>
                        </a:ext>
                      </a:extLst>
                    </a:gridCol>
                  </a:tblGrid>
                  <a:tr h="340632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1" i="1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</m:oMath>
                            </m:oMathPara>
                          </a14:m>
                          <a:endParaRPr lang="en-GB" sz="1800" b="1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a:t>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a:t>2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a:t>3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a:t>4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377454557"/>
                      </a:ext>
                    </a:extLst>
                  </a:tr>
                  <a:tr h="340632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1" i="1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𝒚</m:t>
                                </m:r>
                              </m:oMath>
                            </m:oMathPara>
                          </a14:m>
                          <a:endParaRPr lang="en-GB" sz="1800" b="1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600" b="1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600" b="1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600" b="1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600" b="1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600" b="1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07166144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32" name="Table 31">
                <a:extLst>
                  <a:ext uri="{FF2B5EF4-FFF2-40B4-BE49-F238E27FC236}">
                    <a16:creationId xmlns:a16="http://schemas.microsoft.com/office/drawing/2014/main" id="{550858B0-5226-4B26-A112-F4B32BF3C9CF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254420487"/>
                  </p:ext>
                </p:extLst>
              </p:nvPr>
            </p:nvGraphicFramePr>
            <p:xfrm>
              <a:off x="3153538" y="3830802"/>
              <a:ext cx="5052390" cy="73152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842065">
                      <a:extLst>
                        <a:ext uri="{9D8B030D-6E8A-4147-A177-3AD203B41FA5}">
                          <a16:colId xmlns:a16="http://schemas.microsoft.com/office/drawing/2014/main" val="3617954144"/>
                        </a:ext>
                      </a:extLst>
                    </a:gridCol>
                    <a:gridCol w="842065">
                      <a:extLst>
                        <a:ext uri="{9D8B030D-6E8A-4147-A177-3AD203B41FA5}">
                          <a16:colId xmlns:a16="http://schemas.microsoft.com/office/drawing/2014/main" val="147594745"/>
                        </a:ext>
                      </a:extLst>
                    </a:gridCol>
                    <a:gridCol w="842065">
                      <a:extLst>
                        <a:ext uri="{9D8B030D-6E8A-4147-A177-3AD203B41FA5}">
                          <a16:colId xmlns:a16="http://schemas.microsoft.com/office/drawing/2014/main" val="2612614681"/>
                        </a:ext>
                      </a:extLst>
                    </a:gridCol>
                    <a:gridCol w="842065">
                      <a:extLst>
                        <a:ext uri="{9D8B030D-6E8A-4147-A177-3AD203B41FA5}">
                          <a16:colId xmlns:a16="http://schemas.microsoft.com/office/drawing/2014/main" val="2847477609"/>
                        </a:ext>
                      </a:extLst>
                    </a:gridCol>
                    <a:gridCol w="842065">
                      <a:extLst>
                        <a:ext uri="{9D8B030D-6E8A-4147-A177-3AD203B41FA5}">
                          <a16:colId xmlns:a16="http://schemas.microsoft.com/office/drawing/2014/main" val="100097331"/>
                        </a:ext>
                      </a:extLst>
                    </a:gridCol>
                    <a:gridCol w="842065">
                      <a:extLst>
                        <a:ext uri="{9D8B030D-6E8A-4147-A177-3AD203B41FA5}">
                          <a16:colId xmlns:a16="http://schemas.microsoft.com/office/drawing/2014/main" val="1418854047"/>
                        </a:ext>
                      </a:extLst>
                    </a:gridCol>
                  </a:tblGrid>
                  <a:tr h="3657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13"/>
                          <a:stretch>
                            <a:fillRect l="-725" t="-8197" r="-502899" b="-10491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a:t>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a:t>2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a:t>3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a:t>4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377454557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13"/>
                          <a:stretch>
                            <a:fillRect l="-725" t="-110000" r="-502899" b="-6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600" b="1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600" b="1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600" b="1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600" b="1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600" b="1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071661444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3" name="Table 32">
                <a:extLst>
                  <a:ext uri="{FF2B5EF4-FFF2-40B4-BE49-F238E27FC236}">
                    <a16:creationId xmlns:a16="http://schemas.microsoft.com/office/drawing/2014/main" id="{A0CD918B-519E-4D9F-97B8-6DE1115F1588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66787110"/>
                  </p:ext>
                </p:extLst>
              </p:nvPr>
            </p:nvGraphicFramePr>
            <p:xfrm>
              <a:off x="3153538" y="4719782"/>
              <a:ext cx="5052390" cy="73152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842065">
                      <a:extLst>
                        <a:ext uri="{9D8B030D-6E8A-4147-A177-3AD203B41FA5}">
                          <a16:colId xmlns:a16="http://schemas.microsoft.com/office/drawing/2014/main" val="3617954144"/>
                        </a:ext>
                      </a:extLst>
                    </a:gridCol>
                    <a:gridCol w="842065">
                      <a:extLst>
                        <a:ext uri="{9D8B030D-6E8A-4147-A177-3AD203B41FA5}">
                          <a16:colId xmlns:a16="http://schemas.microsoft.com/office/drawing/2014/main" val="147594745"/>
                        </a:ext>
                      </a:extLst>
                    </a:gridCol>
                    <a:gridCol w="842065">
                      <a:extLst>
                        <a:ext uri="{9D8B030D-6E8A-4147-A177-3AD203B41FA5}">
                          <a16:colId xmlns:a16="http://schemas.microsoft.com/office/drawing/2014/main" val="2612614681"/>
                        </a:ext>
                      </a:extLst>
                    </a:gridCol>
                    <a:gridCol w="842065">
                      <a:extLst>
                        <a:ext uri="{9D8B030D-6E8A-4147-A177-3AD203B41FA5}">
                          <a16:colId xmlns:a16="http://schemas.microsoft.com/office/drawing/2014/main" val="2847477609"/>
                        </a:ext>
                      </a:extLst>
                    </a:gridCol>
                    <a:gridCol w="842065">
                      <a:extLst>
                        <a:ext uri="{9D8B030D-6E8A-4147-A177-3AD203B41FA5}">
                          <a16:colId xmlns:a16="http://schemas.microsoft.com/office/drawing/2014/main" val="100097331"/>
                        </a:ext>
                      </a:extLst>
                    </a:gridCol>
                    <a:gridCol w="842065">
                      <a:extLst>
                        <a:ext uri="{9D8B030D-6E8A-4147-A177-3AD203B41FA5}">
                          <a16:colId xmlns:a16="http://schemas.microsoft.com/office/drawing/2014/main" val="1418854047"/>
                        </a:ext>
                      </a:extLst>
                    </a:gridCol>
                  </a:tblGrid>
                  <a:tr h="340632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1" i="1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</m:oMath>
                            </m:oMathPara>
                          </a14:m>
                          <a:endParaRPr lang="en-GB" sz="1800" b="1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a:t>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a:t>2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a:t>3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a:t>4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377454557"/>
                      </a:ext>
                    </a:extLst>
                  </a:tr>
                  <a:tr h="340632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1" i="1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𝒚</m:t>
                                </m:r>
                              </m:oMath>
                            </m:oMathPara>
                          </a14:m>
                          <a:endParaRPr lang="en-GB" sz="1800" b="1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600" b="1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600" b="1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600" b="1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600" b="1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600" b="1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07166144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33" name="Table 32">
                <a:extLst>
                  <a:ext uri="{FF2B5EF4-FFF2-40B4-BE49-F238E27FC236}">
                    <a16:creationId xmlns:a16="http://schemas.microsoft.com/office/drawing/2014/main" id="{A0CD918B-519E-4D9F-97B8-6DE1115F1588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66787110"/>
                  </p:ext>
                </p:extLst>
              </p:nvPr>
            </p:nvGraphicFramePr>
            <p:xfrm>
              <a:off x="3153538" y="4719782"/>
              <a:ext cx="5052390" cy="73152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842065">
                      <a:extLst>
                        <a:ext uri="{9D8B030D-6E8A-4147-A177-3AD203B41FA5}">
                          <a16:colId xmlns:a16="http://schemas.microsoft.com/office/drawing/2014/main" val="3617954144"/>
                        </a:ext>
                      </a:extLst>
                    </a:gridCol>
                    <a:gridCol w="842065">
                      <a:extLst>
                        <a:ext uri="{9D8B030D-6E8A-4147-A177-3AD203B41FA5}">
                          <a16:colId xmlns:a16="http://schemas.microsoft.com/office/drawing/2014/main" val="147594745"/>
                        </a:ext>
                      </a:extLst>
                    </a:gridCol>
                    <a:gridCol w="842065">
                      <a:extLst>
                        <a:ext uri="{9D8B030D-6E8A-4147-A177-3AD203B41FA5}">
                          <a16:colId xmlns:a16="http://schemas.microsoft.com/office/drawing/2014/main" val="2612614681"/>
                        </a:ext>
                      </a:extLst>
                    </a:gridCol>
                    <a:gridCol w="842065">
                      <a:extLst>
                        <a:ext uri="{9D8B030D-6E8A-4147-A177-3AD203B41FA5}">
                          <a16:colId xmlns:a16="http://schemas.microsoft.com/office/drawing/2014/main" val="2847477609"/>
                        </a:ext>
                      </a:extLst>
                    </a:gridCol>
                    <a:gridCol w="842065">
                      <a:extLst>
                        <a:ext uri="{9D8B030D-6E8A-4147-A177-3AD203B41FA5}">
                          <a16:colId xmlns:a16="http://schemas.microsoft.com/office/drawing/2014/main" val="100097331"/>
                        </a:ext>
                      </a:extLst>
                    </a:gridCol>
                    <a:gridCol w="842065">
                      <a:extLst>
                        <a:ext uri="{9D8B030D-6E8A-4147-A177-3AD203B41FA5}">
                          <a16:colId xmlns:a16="http://schemas.microsoft.com/office/drawing/2014/main" val="1418854047"/>
                        </a:ext>
                      </a:extLst>
                    </a:gridCol>
                  </a:tblGrid>
                  <a:tr h="3657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14"/>
                          <a:stretch>
                            <a:fillRect l="-725" t="-8197" r="-502899" b="-10491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a:t>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a:t>2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a:t>3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a:t>4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377454557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14"/>
                          <a:stretch>
                            <a:fillRect l="-725" t="-110000" r="-502899" b="-6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600" b="1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600" b="1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600" b="1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600" b="1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600" b="1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071661444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4" name="Table 33">
                <a:extLst>
                  <a:ext uri="{FF2B5EF4-FFF2-40B4-BE49-F238E27FC236}">
                    <a16:creationId xmlns:a16="http://schemas.microsoft.com/office/drawing/2014/main" id="{2C707FF7-EC7A-4428-B903-31D7EEE110C2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917172304"/>
                  </p:ext>
                </p:extLst>
              </p:nvPr>
            </p:nvGraphicFramePr>
            <p:xfrm>
              <a:off x="3153538" y="5608762"/>
              <a:ext cx="5052390" cy="73152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842065">
                      <a:extLst>
                        <a:ext uri="{9D8B030D-6E8A-4147-A177-3AD203B41FA5}">
                          <a16:colId xmlns:a16="http://schemas.microsoft.com/office/drawing/2014/main" val="3617954144"/>
                        </a:ext>
                      </a:extLst>
                    </a:gridCol>
                    <a:gridCol w="842065">
                      <a:extLst>
                        <a:ext uri="{9D8B030D-6E8A-4147-A177-3AD203B41FA5}">
                          <a16:colId xmlns:a16="http://schemas.microsoft.com/office/drawing/2014/main" val="147594745"/>
                        </a:ext>
                      </a:extLst>
                    </a:gridCol>
                    <a:gridCol w="842065">
                      <a:extLst>
                        <a:ext uri="{9D8B030D-6E8A-4147-A177-3AD203B41FA5}">
                          <a16:colId xmlns:a16="http://schemas.microsoft.com/office/drawing/2014/main" val="2612614681"/>
                        </a:ext>
                      </a:extLst>
                    </a:gridCol>
                    <a:gridCol w="842065">
                      <a:extLst>
                        <a:ext uri="{9D8B030D-6E8A-4147-A177-3AD203B41FA5}">
                          <a16:colId xmlns:a16="http://schemas.microsoft.com/office/drawing/2014/main" val="2847477609"/>
                        </a:ext>
                      </a:extLst>
                    </a:gridCol>
                    <a:gridCol w="842065">
                      <a:extLst>
                        <a:ext uri="{9D8B030D-6E8A-4147-A177-3AD203B41FA5}">
                          <a16:colId xmlns:a16="http://schemas.microsoft.com/office/drawing/2014/main" val="100097331"/>
                        </a:ext>
                      </a:extLst>
                    </a:gridCol>
                    <a:gridCol w="842065">
                      <a:extLst>
                        <a:ext uri="{9D8B030D-6E8A-4147-A177-3AD203B41FA5}">
                          <a16:colId xmlns:a16="http://schemas.microsoft.com/office/drawing/2014/main" val="1418854047"/>
                        </a:ext>
                      </a:extLst>
                    </a:gridCol>
                  </a:tblGrid>
                  <a:tr h="340632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1" i="1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</m:oMath>
                            </m:oMathPara>
                          </a14:m>
                          <a:endParaRPr lang="en-GB" sz="1800" b="1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a:t>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a:t>2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a:t>3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a:t>4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377454557"/>
                      </a:ext>
                    </a:extLst>
                  </a:tr>
                  <a:tr h="340632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1" i="1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𝒚</m:t>
                                </m:r>
                              </m:oMath>
                            </m:oMathPara>
                          </a14:m>
                          <a:endParaRPr lang="en-GB" sz="1800" b="1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600" b="1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600" b="1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600" b="1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600" b="1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600" b="1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07166144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34" name="Table 33">
                <a:extLst>
                  <a:ext uri="{FF2B5EF4-FFF2-40B4-BE49-F238E27FC236}">
                    <a16:creationId xmlns:a16="http://schemas.microsoft.com/office/drawing/2014/main" id="{2C707FF7-EC7A-4428-B903-31D7EEE110C2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917172304"/>
                  </p:ext>
                </p:extLst>
              </p:nvPr>
            </p:nvGraphicFramePr>
            <p:xfrm>
              <a:off x="3153538" y="5608762"/>
              <a:ext cx="5052390" cy="73152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842065">
                      <a:extLst>
                        <a:ext uri="{9D8B030D-6E8A-4147-A177-3AD203B41FA5}">
                          <a16:colId xmlns:a16="http://schemas.microsoft.com/office/drawing/2014/main" val="3617954144"/>
                        </a:ext>
                      </a:extLst>
                    </a:gridCol>
                    <a:gridCol w="842065">
                      <a:extLst>
                        <a:ext uri="{9D8B030D-6E8A-4147-A177-3AD203B41FA5}">
                          <a16:colId xmlns:a16="http://schemas.microsoft.com/office/drawing/2014/main" val="147594745"/>
                        </a:ext>
                      </a:extLst>
                    </a:gridCol>
                    <a:gridCol w="842065">
                      <a:extLst>
                        <a:ext uri="{9D8B030D-6E8A-4147-A177-3AD203B41FA5}">
                          <a16:colId xmlns:a16="http://schemas.microsoft.com/office/drawing/2014/main" val="2612614681"/>
                        </a:ext>
                      </a:extLst>
                    </a:gridCol>
                    <a:gridCol w="842065">
                      <a:extLst>
                        <a:ext uri="{9D8B030D-6E8A-4147-A177-3AD203B41FA5}">
                          <a16:colId xmlns:a16="http://schemas.microsoft.com/office/drawing/2014/main" val="2847477609"/>
                        </a:ext>
                      </a:extLst>
                    </a:gridCol>
                    <a:gridCol w="842065">
                      <a:extLst>
                        <a:ext uri="{9D8B030D-6E8A-4147-A177-3AD203B41FA5}">
                          <a16:colId xmlns:a16="http://schemas.microsoft.com/office/drawing/2014/main" val="100097331"/>
                        </a:ext>
                      </a:extLst>
                    </a:gridCol>
                    <a:gridCol w="842065">
                      <a:extLst>
                        <a:ext uri="{9D8B030D-6E8A-4147-A177-3AD203B41FA5}">
                          <a16:colId xmlns:a16="http://schemas.microsoft.com/office/drawing/2014/main" val="1418854047"/>
                        </a:ext>
                      </a:extLst>
                    </a:gridCol>
                  </a:tblGrid>
                  <a:tr h="3657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15"/>
                          <a:stretch>
                            <a:fillRect l="-725" t="-8197" r="-502899" b="-10491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a:t>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a:t>2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a:t>3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a:t>4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377454557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15"/>
                          <a:stretch>
                            <a:fillRect l="-725" t="-110000" r="-502899" b="-6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600" b="1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600" b="1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600" b="1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600" b="1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600" b="1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071661444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35" name="TextBox 34">
            <a:extLst>
              <a:ext uri="{FF2B5EF4-FFF2-40B4-BE49-F238E27FC236}">
                <a16:creationId xmlns:a16="http://schemas.microsoft.com/office/drawing/2014/main" id="{B4A1EF7D-7500-4768-BCD4-2BF36861E86B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@</a:t>
            </a:r>
            <a:r>
              <a:rPr kumimoji="0" lang="en-GB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mrbartonmaths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297251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" name="Table 1">
                <a:extLst>
                  <a:ext uri="{FF2B5EF4-FFF2-40B4-BE49-F238E27FC236}">
                    <a16:creationId xmlns:a16="http://schemas.microsoft.com/office/drawing/2014/main" id="{D04C20A8-760B-4E6D-BBCB-06D9E65BF61C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5463012"/>
                  </p:ext>
                </p:extLst>
              </p:nvPr>
            </p:nvGraphicFramePr>
            <p:xfrm>
              <a:off x="3153538" y="274882"/>
              <a:ext cx="5052390" cy="73152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842065">
                      <a:extLst>
                        <a:ext uri="{9D8B030D-6E8A-4147-A177-3AD203B41FA5}">
                          <a16:colId xmlns:a16="http://schemas.microsoft.com/office/drawing/2014/main" val="3617954144"/>
                        </a:ext>
                      </a:extLst>
                    </a:gridCol>
                    <a:gridCol w="842065">
                      <a:extLst>
                        <a:ext uri="{9D8B030D-6E8A-4147-A177-3AD203B41FA5}">
                          <a16:colId xmlns:a16="http://schemas.microsoft.com/office/drawing/2014/main" val="147594745"/>
                        </a:ext>
                      </a:extLst>
                    </a:gridCol>
                    <a:gridCol w="842065">
                      <a:extLst>
                        <a:ext uri="{9D8B030D-6E8A-4147-A177-3AD203B41FA5}">
                          <a16:colId xmlns:a16="http://schemas.microsoft.com/office/drawing/2014/main" val="2612614681"/>
                        </a:ext>
                      </a:extLst>
                    </a:gridCol>
                    <a:gridCol w="842065">
                      <a:extLst>
                        <a:ext uri="{9D8B030D-6E8A-4147-A177-3AD203B41FA5}">
                          <a16:colId xmlns:a16="http://schemas.microsoft.com/office/drawing/2014/main" val="2847477609"/>
                        </a:ext>
                      </a:extLst>
                    </a:gridCol>
                    <a:gridCol w="842065">
                      <a:extLst>
                        <a:ext uri="{9D8B030D-6E8A-4147-A177-3AD203B41FA5}">
                          <a16:colId xmlns:a16="http://schemas.microsoft.com/office/drawing/2014/main" val="100097331"/>
                        </a:ext>
                      </a:extLst>
                    </a:gridCol>
                    <a:gridCol w="842065">
                      <a:extLst>
                        <a:ext uri="{9D8B030D-6E8A-4147-A177-3AD203B41FA5}">
                          <a16:colId xmlns:a16="http://schemas.microsoft.com/office/drawing/2014/main" val="1418854047"/>
                        </a:ext>
                      </a:extLst>
                    </a:gridCol>
                  </a:tblGrid>
                  <a:tr h="340632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1" i="1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</m:oMath>
                            </m:oMathPara>
                          </a14:m>
                          <a:endParaRPr lang="en-GB" sz="1800" b="1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a:t>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a:t>2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a:t>3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a:t>4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377454557"/>
                      </a:ext>
                    </a:extLst>
                  </a:tr>
                  <a:tr h="340632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1" i="1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𝒚</m:t>
                                </m:r>
                              </m:oMath>
                            </m:oMathPara>
                          </a14:m>
                          <a:endParaRPr lang="en-GB" sz="1800" b="1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1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</a:rPr>
                            <a:t>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1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</a:rPr>
                            <a:t>2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1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</a:rPr>
                            <a:t>4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1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</a:rPr>
                            <a:t>6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1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</a:rPr>
                            <a:t>8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07166144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" name="Table 1">
                <a:extLst>
                  <a:ext uri="{FF2B5EF4-FFF2-40B4-BE49-F238E27FC236}">
                    <a16:creationId xmlns:a16="http://schemas.microsoft.com/office/drawing/2014/main" id="{D04C20A8-760B-4E6D-BBCB-06D9E65BF61C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5463012"/>
                  </p:ext>
                </p:extLst>
              </p:nvPr>
            </p:nvGraphicFramePr>
            <p:xfrm>
              <a:off x="3153538" y="274882"/>
              <a:ext cx="5052390" cy="73152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842065">
                      <a:extLst>
                        <a:ext uri="{9D8B030D-6E8A-4147-A177-3AD203B41FA5}">
                          <a16:colId xmlns:a16="http://schemas.microsoft.com/office/drawing/2014/main" val="3617954144"/>
                        </a:ext>
                      </a:extLst>
                    </a:gridCol>
                    <a:gridCol w="842065">
                      <a:extLst>
                        <a:ext uri="{9D8B030D-6E8A-4147-A177-3AD203B41FA5}">
                          <a16:colId xmlns:a16="http://schemas.microsoft.com/office/drawing/2014/main" val="147594745"/>
                        </a:ext>
                      </a:extLst>
                    </a:gridCol>
                    <a:gridCol w="842065">
                      <a:extLst>
                        <a:ext uri="{9D8B030D-6E8A-4147-A177-3AD203B41FA5}">
                          <a16:colId xmlns:a16="http://schemas.microsoft.com/office/drawing/2014/main" val="2612614681"/>
                        </a:ext>
                      </a:extLst>
                    </a:gridCol>
                    <a:gridCol w="842065">
                      <a:extLst>
                        <a:ext uri="{9D8B030D-6E8A-4147-A177-3AD203B41FA5}">
                          <a16:colId xmlns:a16="http://schemas.microsoft.com/office/drawing/2014/main" val="2847477609"/>
                        </a:ext>
                      </a:extLst>
                    </a:gridCol>
                    <a:gridCol w="842065">
                      <a:extLst>
                        <a:ext uri="{9D8B030D-6E8A-4147-A177-3AD203B41FA5}">
                          <a16:colId xmlns:a16="http://schemas.microsoft.com/office/drawing/2014/main" val="100097331"/>
                        </a:ext>
                      </a:extLst>
                    </a:gridCol>
                    <a:gridCol w="842065">
                      <a:extLst>
                        <a:ext uri="{9D8B030D-6E8A-4147-A177-3AD203B41FA5}">
                          <a16:colId xmlns:a16="http://schemas.microsoft.com/office/drawing/2014/main" val="1418854047"/>
                        </a:ext>
                      </a:extLst>
                    </a:gridCol>
                  </a:tblGrid>
                  <a:tr h="3657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725" t="-8197" r="-502899" b="-10983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a:t>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a:t>2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a:t>3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a:t>4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377454557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725" t="-110000" r="-502899" b="-11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1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</a:rPr>
                            <a:t>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1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</a:rPr>
                            <a:t>2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1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</a:rPr>
                            <a:t>4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1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</a:rPr>
                            <a:t>6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1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</a:rPr>
                            <a:t>8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071661444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058441B7-ACC0-49CE-8A2F-A6EDC08C1314}"/>
                  </a:ext>
                </a:extLst>
              </p:cNvPr>
              <p:cNvSpPr/>
              <p:nvPr/>
            </p:nvSpPr>
            <p:spPr>
              <a:xfrm>
                <a:off x="702506" y="379032"/>
                <a:ext cx="1340623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=2</m:t>
                      </m:r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058441B7-ACC0-49CE-8A2F-A6EDC08C131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2506" y="379032"/>
                <a:ext cx="1340623" cy="52322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7" name="Table 16">
                <a:extLst>
                  <a:ext uri="{FF2B5EF4-FFF2-40B4-BE49-F238E27FC236}">
                    <a16:creationId xmlns:a16="http://schemas.microsoft.com/office/drawing/2014/main" id="{C6DD0CAD-502F-48C3-B56E-72F8A9334EA7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908949764"/>
                  </p:ext>
                </p:extLst>
              </p:nvPr>
            </p:nvGraphicFramePr>
            <p:xfrm>
              <a:off x="3153538" y="1163862"/>
              <a:ext cx="5052390" cy="73152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842065">
                      <a:extLst>
                        <a:ext uri="{9D8B030D-6E8A-4147-A177-3AD203B41FA5}">
                          <a16:colId xmlns:a16="http://schemas.microsoft.com/office/drawing/2014/main" val="3617954144"/>
                        </a:ext>
                      </a:extLst>
                    </a:gridCol>
                    <a:gridCol w="842065">
                      <a:extLst>
                        <a:ext uri="{9D8B030D-6E8A-4147-A177-3AD203B41FA5}">
                          <a16:colId xmlns:a16="http://schemas.microsoft.com/office/drawing/2014/main" val="147594745"/>
                        </a:ext>
                      </a:extLst>
                    </a:gridCol>
                    <a:gridCol w="842065">
                      <a:extLst>
                        <a:ext uri="{9D8B030D-6E8A-4147-A177-3AD203B41FA5}">
                          <a16:colId xmlns:a16="http://schemas.microsoft.com/office/drawing/2014/main" val="2612614681"/>
                        </a:ext>
                      </a:extLst>
                    </a:gridCol>
                    <a:gridCol w="842065">
                      <a:extLst>
                        <a:ext uri="{9D8B030D-6E8A-4147-A177-3AD203B41FA5}">
                          <a16:colId xmlns:a16="http://schemas.microsoft.com/office/drawing/2014/main" val="2847477609"/>
                        </a:ext>
                      </a:extLst>
                    </a:gridCol>
                    <a:gridCol w="842065">
                      <a:extLst>
                        <a:ext uri="{9D8B030D-6E8A-4147-A177-3AD203B41FA5}">
                          <a16:colId xmlns:a16="http://schemas.microsoft.com/office/drawing/2014/main" val="100097331"/>
                        </a:ext>
                      </a:extLst>
                    </a:gridCol>
                    <a:gridCol w="842065">
                      <a:extLst>
                        <a:ext uri="{9D8B030D-6E8A-4147-A177-3AD203B41FA5}">
                          <a16:colId xmlns:a16="http://schemas.microsoft.com/office/drawing/2014/main" val="1418854047"/>
                        </a:ext>
                      </a:extLst>
                    </a:gridCol>
                  </a:tblGrid>
                  <a:tr h="340632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1" i="1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</m:oMath>
                            </m:oMathPara>
                          </a14:m>
                          <a:endParaRPr lang="en-GB" sz="1800" b="1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a:t>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a:t>2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a:t>3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a:t>4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377454557"/>
                      </a:ext>
                    </a:extLst>
                  </a:tr>
                  <a:tr h="340632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1" i="1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𝒚</m:t>
                                </m:r>
                              </m:oMath>
                            </m:oMathPara>
                          </a14:m>
                          <a:endParaRPr lang="en-GB" sz="1800" b="1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1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</a:rPr>
                            <a:t>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1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</a:rPr>
                            <a:t>3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1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</a:rPr>
                            <a:t>6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1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</a:rPr>
                            <a:t>9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1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</a:rPr>
                            <a:t>12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07166144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7" name="Table 16">
                <a:extLst>
                  <a:ext uri="{FF2B5EF4-FFF2-40B4-BE49-F238E27FC236}">
                    <a16:creationId xmlns:a16="http://schemas.microsoft.com/office/drawing/2014/main" id="{C6DD0CAD-502F-48C3-B56E-72F8A9334EA7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908949764"/>
                  </p:ext>
                </p:extLst>
              </p:nvPr>
            </p:nvGraphicFramePr>
            <p:xfrm>
              <a:off x="3153538" y="1163862"/>
              <a:ext cx="5052390" cy="73152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842065">
                      <a:extLst>
                        <a:ext uri="{9D8B030D-6E8A-4147-A177-3AD203B41FA5}">
                          <a16:colId xmlns:a16="http://schemas.microsoft.com/office/drawing/2014/main" val="3617954144"/>
                        </a:ext>
                      </a:extLst>
                    </a:gridCol>
                    <a:gridCol w="842065">
                      <a:extLst>
                        <a:ext uri="{9D8B030D-6E8A-4147-A177-3AD203B41FA5}">
                          <a16:colId xmlns:a16="http://schemas.microsoft.com/office/drawing/2014/main" val="147594745"/>
                        </a:ext>
                      </a:extLst>
                    </a:gridCol>
                    <a:gridCol w="842065">
                      <a:extLst>
                        <a:ext uri="{9D8B030D-6E8A-4147-A177-3AD203B41FA5}">
                          <a16:colId xmlns:a16="http://schemas.microsoft.com/office/drawing/2014/main" val="2612614681"/>
                        </a:ext>
                      </a:extLst>
                    </a:gridCol>
                    <a:gridCol w="842065">
                      <a:extLst>
                        <a:ext uri="{9D8B030D-6E8A-4147-A177-3AD203B41FA5}">
                          <a16:colId xmlns:a16="http://schemas.microsoft.com/office/drawing/2014/main" val="2847477609"/>
                        </a:ext>
                      </a:extLst>
                    </a:gridCol>
                    <a:gridCol w="842065">
                      <a:extLst>
                        <a:ext uri="{9D8B030D-6E8A-4147-A177-3AD203B41FA5}">
                          <a16:colId xmlns:a16="http://schemas.microsoft.com/office/drawing/2014/main" val="100097331"/>
                        </a:ext>
                      </a:extLst>
                    </a:gridCol>
                    <a:gridCol w="842065">
                      <a:extLst>
                        <a:ext uri="{9D8B030D-6E8A-4147-A177-3AD203B41FA5}">
                          <a16:colId xmlns:a16="http://schemas.microsoft.com/office/drawing/2014/main" val="1418854047"/>
                        </a:ext>
                      </a:extLst>
                    </a:gridCol>
                  </a:tblGrid>
                  <a:tr h="3657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725" t="-8197" r="-502899" b="-11147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a:t>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a:t>2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a:t>3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a:t>4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377454557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725" t="-110000" r="-502899" b="-13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1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</a:rPr>
                            <a:t>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1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</a:rPr>
                            <a:t>3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1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</a:rPr>
                            <a:t>6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1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</a:rPr>
                            <a:t>9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1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</a:rPr>
                            <a:t>12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071661444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8" name="Table 17">
                <a:extLst>
                  <a:ext uri="{FF2B5EF4-FFF2-40B4-BE49-F238E27FC236}">
                    <a16:creationId xmlns:a16="http://schemas.microsoft.com/office/drawing/2014/main" id="{A00A63EA-A991-46A1-A0A7-E1D40C991278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267771013"/>
                  </p:ext>
                </p:extLst>
              </p:nvPr>
            </p:nvGraphicFramePr>
            <p:xfrm>
              <a:off x="3153538" y="2052842"/>
              <a:ext cx="5052390" cy="73152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842065">
                      <a:extLst>
                        <a:ext uri="{9D8B030D-6E8A-4147-A177-3AD203B41FA5}">
                          <a16:colId xmlns:a16="http://schemas.microsoft.com/office/drawing/2014/main" val="3617954144"/>
                        </a:ext>
                      </a:extLst>
                    </a:gridCol>
                    <a:gridCol w="842065">
                      <a:extLst>
                        <a:ext uri="{9D8B030D-6E8A-4147-A177-3AD203B41FA5}">
                          <a16:colId xmlns:a16="http://schemas.microsoft.com/office/drawing/2014/main" val="147594745"/>
                        </a:ext>
                      </a:extLst>
                    </a:gridCol>
                    <a:gridCol w="842065">
                      <a:extLst>
                        <a:ext uri="{9D8B030D-6E8A-4147-A177-3AD203B41FA5}">
                          <a16:colId xmlns:a16="http://schemas.microsoft.com/office/drawing/2014/main" val="2612614681"/>
                        </a:ext>
                      </a:extLst>
                    </a:gridCol>
                    <a:gridCol w="842065">
                      <a:extLst>
                        <a:ext uri="{9D8B030D-6E8A-4147-A177-3AD203B41FA5}">
                          <a16:colId xmlns:a16="http://schemas.microsoft.com/office/drawing/2014/main" val="2847477609"/>
                        </a:ext>
                      </a:extLst>
                    </a:gridCol>
                    <a:gridCol w="842065">
                      <a:extLst>
                        <a:ext uri="{9D8B030D-6E8A-4147-A177-3AD203B41FA5}">
                          <a16:colId xmlns:a16="http://schemas.microsoft.com/office/drawing/2014/main" val="100097331"/>
                        </a:ext>
                      </a:extLst>
                    </a:gridCol>
                    <a:gridCol w="842065">
                      <a:extLst>
                        <a:ext uri="{9D8B030D-6E8A-4147-A177-3AD203B41FA5}">
                          <a16:colId xmlns:a16="http://schemas.microsoft.com/office/drawing/2014/main" val="1418854047"/>
                        </a:ext>
                      </a:extLst>
                    </a:gridCol>
                  </a:tblGrid>
                  <a:tr h="340632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1" i="1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</m:oMath>
                            </m:oMathPara>
                          </a14:m>
                          <a:endParaRPr lang="en-GB" sz="1800" b="1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a:t>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a:t>2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a:t>3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a:t>4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377454557"/>
                      </a:ext>
                    </a:extLst>
                  </a:tr>
                  <a:tr h="340632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1" i="1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𝒚</m:t>
                                </m:r>
                              </m:oMath>
                            </m:oMathPara>
                          </a14:m>
                          <a:endParaRPr lang="en-GB" sz="1800" b="1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1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</a:rPr>
                            <a:t>1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1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</a:rPr>
                            <a:t>4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1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</a:rPr>
                            <a:t>7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1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</a:rPr>
                            <a:t>10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1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</a:rPr>
                            <a:t>13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07166144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8" name="Table 17">
                <a:extLst>
                  <a:ext uri="{FF2B5EF4-FFF2-40B4-BE49-F238E27FC236}">
                    <a16:creationId xmlns:a16="http://schemas.microsoft.com/office/drawing/2014/main" id="{A00A63EA-A991-46A1-A0A7-E1D40C991278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267771013"/>
                  </p:ext>
                </p:extLst>
              </p:nvPr>
            </p:nvGraphicFramePr>
            <p:xfrm>
              <a:off x="3153538" y="2052842"/>
              <a:ext cx="5052390" cy="73152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842065">
                      <a:extLst>
                        <a:ext uri="{9D8B030D-6E8A-4147-A177-3AD203B41FA5}">
                          <a16:colId xmlns:a16="http://schemas.microsoft.com/office/drawing/2014/main" val="3617954144"/>
                        </a:ext>
                      </a:extLst>
                    </a:gridCol>
                    <a:gridCol w="842065">
                      <a:extLst>
                        <a:ext uri="{9D8B030D-6E8A-4147-A177-3AD203B41FA5}">
                          <a16:colId xmlns:a16="http://schemas.microsoft.com/office/drawing/2014/main" val="147594745"/>
                        </a:ext>
                      </a:extLst>
                    </a:gridCol>
                    <a:gridCol w="842065">
                      <a:extLst>
                        <a:ext uri="{9D8B030D-6E8A-4147-A177-3AD203B41FA5}">
                          <a16:colId xmlns:a16="http://schemas.microsoft.com/office/drawing/2014/main" val="2612614681"/>
                        </a:ext>
                      </a:extLst>
                    </a:gridCol>
                    <a:gridCol w="842065">
                      <a:extLst>
                        <a:ext uri="{9D8B030D-6E8A-4147-A177-3AD203B41FA5}">
                          <a16:colId xmlns:a16="http://schemas.microsoft.com/office/drawing/2014/main" val="2847477609"/>
                        </a:ext>
                      </a:extLst>
                    </a:gridCol>
                    <a:gridCol w="842065">
                      <a:extLst>
                        <a:ext uri="{9D8B030D-6E8A-4147-A177-3AD203B41FA5}">
                          <a16:colId xmlns:a16="http://schemas.microsoft.com/office/drawing/2014/main" val="100097331"/>
                        </a:ext>
                      </a:extLst>
                    </a:gridCol>
                    <a:gridCol w="842065">
                      <a:extLst>
                        <a:ext uri="{9D8B030D-6E8A-4147-A177-3AD203B41FA5}">
                          <a16:colId xmlns:a16="http://schemas.microsoft.com/office/drawing/2014/main" val="1418854047"/>
                        </a:ext>
                      </a:extLst>
                    </a:gridCol>
                  </a:tblGrid>
                  <a:tr h="3657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725" t="-8197" r="-502899" b="-11147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a:t>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a:t>2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a:t>3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a:t>4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377454557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725" t="-110000" r="-502899" b="-13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1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</a:rPr>
                            <a:t>1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1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</a:rPr>
                            <a:t>4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1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</a:rPr>
                            <a:t>7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1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</a:rPr>
                            <a:t>10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1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</a:rPr>
                            <a:t>13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071661444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9" name="Table 18">
                <a:extLst>
                  <a:ext uri="{FF2B5EF4-FFF2-40B4-BE49-F238E27FC236}">
                    <a16:creationId xmlns:a16="http://schemas.microsoft.com/office/drawing/2014/main" id="{7E463C39-7D43-4A51-BD63-D9476F1496E8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008338237"/>
                  </p:ext>
                </p:extLst>
              </p:nvPr>
            </p:nvGraphicFramePr>
            <p:xfrm>
              <a:off x="3153538" y="2941822"/>
              <a:ext cx="5052390" cy="73152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842065">
                      <a:extLst>
                        <a:ext uri="{9D8B030D-6E8A-4147-A177-3AD203B41FA5}">
                          <a16:colId xmlns:a16="http://schemas.microsoft.com/office/drawing/2014/main" val="3617954144"/>
                        </a:ext>
                      </a:extLst>
                    </a:gridCol>
                    <a:gridCol w="842065">
                      <a:extLst>
                        <a:ext uri="{9D8B030D-6E8A-4147-A177-3AD203B41FA5}">
                          <a16:colId xmlns:a16="http://schemas.microsoft.com/office/drawing/2014/main" val="147594745"/>
                        </a:ext>
                      </a:extLst>
                    </a:gridCol>
                    <a:gridCol w="842065">
                      <a:extLst>
                        <a:ext uri="{9D8B030D-6E8A-4147-A177-3AD203B41FA5}">
                          <a16:colId xmlns:a16="http://schemas.microsoft.com/office/drawing/2014/main" val="2612614681"/>
                        </a:ext>
                      </a:extLst>
                    </a:gridCol>
                    <a:gridCol w="842065">
                      <a:extLst>
                        <a:ext uri="{9D8B030D-6E8A-4147-A177-3AD203B41FA5}">
                          <a16:colId xmlns:a16="http://schemas.microsoft.com/office/drawing/2014/main" val="2847477609"/>
                        </a:ext>
                      </a:extLst>
                    </a:gridCol>
                    <a:gridCol w="842065">
                      <a:extLst>
                        <a:ext uri="{9D8B030D-6E8A-4147-A177-3AD203B41FA5}">
                          <a16:colId xmlns:a16="http://schemas.microsoft.com/office/drawing/2014/main" val="100097331"/>
                        </a:ext>
                      </a:extLst>
                    </a:gridCol>
                    <a:gridCol w="842065">
                      <a:extLst>
                        <a:ext uri="{9D8B030D-6E8A-4147-A177-3AD203B41FA5}">
                          <a16:colId xmlns:a16="http://schemas.microsoft.com/office/drawing/2014/main" val="1418854047"/>
                        </a:ext>
                      </a:extLst>
                    </a:gridCol>
                  </a:tblGrid>
                  <a:tr h="340632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1" i="1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</m:oMath>
                            </m:oMathPara>
                          </a14:m>
                          <a:endParaRPr lang="en-GB" sz="1800" b="1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a:t>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a:t>2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a:t>3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a:t>4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377454557"/>
                      </a:ext>
                    </a:extLst>
                  </a:tr>
                  <a:tr h="340632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1" i="1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𝒚</m:t>
                                </m:r>
                              </m:oMath>
                            </m:oMathPara>
                          </a14:m>
                          <a:endParaRPr lang="en-GB" sz="1800" b="1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1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</a:rPr>
                            <a:t>2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1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</a:rPr>
                            <a:t>5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1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</a:rPr>
                            <a:t>8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1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</a:rPr>
                            <a:t>11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1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</a:rPr>
                            <a:t>14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07166144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9" name="Table 18">
                <a:extLst>
                  <a:ext uri="{FF2B5EF4-FFF2-40B4-BE49-F238E27FC236}">
                    <a16:creationId xmlns:a16="http://schemas.microsoft.com/office/drawing/2014/main" id="{7E463C39-7D43-4A51-BD63-D9476F1496E8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008338237"/>
                  </p:ext>
                </p:extLst>
              </p:nvPr>
            </p:nvGraphicFramePr>
            <p:xfrm>
              <a:off x="3153538" y="2941822"/>
              <a:ext cx="5052390" cy="73152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842065">
                      <a:extLst>
                        <a:ext uri="{9D8B030D-6E8A-4147-A177-3AD203B41FA5}">
                          <a16:colId xmlns:a16="http://schemas.microsoft.com/office/drawing/2014/main" val="3617954144"/>
                        </a:ext>
                      </a:extLst>
                    </a:gridCol>
                    <a:gridCol w="842065">
                      <a:extLst>
                        <a:ext uri="{9D8B030D-6E8A-4147-A177-3AD203B41FA5}">
                          <a16:colId xmlns:a16="http://schemas.microsoft.com/office/drawing/2014/main" val="147594745"/>
                        </a:ext>
                      </a:extLst>
                    </a:gridCol>
                    <a:gridCol w="842065">
                      <a:extLst>
                        <a:ext uri="{9D8B030D-6E8A-4147-A177-3AD203B41FA5}">
                          <a16:colId xmlns:a16="http://schemas.microsoft.com/office/drawing/2014/main" val="2612614681"/>
                        </a:ext>
                      </a:extLst>
                    </a:gridCol>
                    <a:gridCol w="842065">
                      <a:extLst>
                        <a:ext uri="{9D8B030D-6E8A-4147-A177-3AD203B41FA5}">
                          <a16:colId xmlns:a16="http://schemas.microsoft.com/office/drawing/2014/main" val="2847477609"/>
                        </a:ext>
                      </a:extLst>
                    </a:gridCol>
                    <a:gridCol w="842065">
                      <a:extLst>
                        <a:ext uri="{9D8B030D-6E8A-4147-A177-3AD203B41FA5}">
                          <a16:colId xmlns:a16="http://schemas.microsoft.com/office/drawing/2014/main" val="100097331"/>
                        </a:ext>
                      </a:extLst>
                    </a:gridCol>
                    <a:gridCol w="842065">
                      <a:extLst>
                        <a:ext uri="{9D8B030D-6E8A-4147-A177-3AD203B41FA5}">
                          <a16:colId xmlns:a16="http://schemas.microsoft.com/office/drawing/2014/main" val="1418854047"/>
                        </a:ext>
                      </a:extLst>
                    </a:gridCol>
                  </a:tblGrid>
                  <a:tr h="3657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6"/>
                          <a:stretch>
                            <a:fillRect l="-725" t="-8197" r="-502899" b="-11147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a:t>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a:t>2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a:t>3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a:t>4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377454557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6"/>
                          <a:stretch>
                            <a:fillRect l="-725" t="-110000" r="-502899" b="-13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1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</a:rPr>
                            <a:t>2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1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</a:rPr>
                            <a:t>5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1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</a:rPr>
                            <a:t>8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1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</a:rPr>
                            <a:t>11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1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</a:rPr>
                            <a:t>14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071661444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0" name="Table 19">
                <a:extLst>
                  <a:ext uri="{FF2B5EF4-FFF2-40B4-BE49-F238E27FC236}">
                    <a16:creationId xmlns:a16="http://schemas.microsoft.com/office/drawing/2014/main" id="{537932B4-8EB4-4499-B720-B5F76AC08910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739993800"/>
                  </p:ext>
                </p:extLst>
              </p:nvPr>
            </p:nvGraphicFramePr>
            <p:xfrm>
              <a:off x="3153538" y="3830802"/>
              <a:ext cx="5052390" cy="73152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842065">
                      <a:extLst>
                        <a:ext uri="{9D8B030D-6E8A-4147-A177-3AD203B41FA5}">
                          <a16:colId xmlns:a16="http://schemas.microsoft.com/office/drawing/2014/main" val="3617954144"/>
                        </a:ext>
                      </a:extLst>
                    </a:gridCol>
                    <a:gridCol w="842065">
                      <a:extLst>
                        <a:ext uri="{9D8B030D-6E8A-4147-A177-3AD203B41FA5}">
                          <a16:colId xmlns:a16="http://schemas.microsoft.com/office/drawing/2014/main" val="147594745"/>
                        </a:ext>
                      </a:extLst>
                    </a:gridCol>
                    <a:gridCol w="842065">
                      <a:extLst>
                        <a:ext uri="{9D8B030D-6E8A-4147-A177-3AD203B41FA5}">
                          <a16:colId xmlns:a16="http://schemas.microsoft.com/office/drawing/2014/main" val="2612614681"/>
                        </a:ext>
                      </a:extLst>
                    </a:gridCol>
                    <a:gridCol w="842065">
                      <a:extLst>
                        <a:ext uri="{9D8B030D-6E8A-4147-A177-3AD203B41FA5}">
                          <a16:colId xmlns:a16="http://schemas.microsoft.com/office/drawing/2014/main" val="2847477609"/>
                        </a:ext>
                      </a:extLst>
                    </a:gridCol>
                    <a:gridCol w="842065">
                      <a:extLst>
                        <a:ext uri="{9D8B030D-6E8A-4147-A177-3AD203B41FA5}">
                          <a16:colId xmlns:a16="http://schemas.microsoft.com/office/drawing/2014/main" val="100097331"/>
                        </a:ext>
                      </a:extLst>
                    </a:gridCol>
                    <a:gridCol w="842065">
                      <a:extLst>
                        <a:ext uri="{9D8B030D-6E8A-4147-A177-3AD203B41FA5}">
                          <a16:colId xmlns:a16="http://schemas.microsoft.com/office/drawing/2014/main" val="1418854047"/>
                        </a:ext>
                      </a:extLst>
                    </a:gridCol>
                  </a:tblGrid>
                  <a:tr h="340632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1" i="1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</m:oMath>
                            </m:oMathPara>
                          </a14:m>
                          <a:endParaRPr lang="en-GB" sz="1800" b="1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a:t>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a:t>2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a:t>3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a:t>4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377454557"/>
                      </a:ext>
                    </a:extLst>
                  </a:tr>
                  <a:tr h="340632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1" i="1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𝒚</m:t>
                                </m:r>
                              </m:oMath>
                            </m:oMathPara>
                          </a14:m>
                          <a:endParaRPr lang="en-GB" sz="1800" b="1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1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</a:rPr>
                            <a:t>-2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1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</a:rPr>
                            <a:t>1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1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</a:rPr>
                            <a:t>4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1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</a:rPr>
                            <a:t>7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1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</a:rPr>
                            <a:t>10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07166144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0" name="Table 19">
                <a:extLst>
                  <a:ext uri="{FF2B5EF4-FFF2-40B4-BE49-F238E27FC236}">
                    <a16:creationId xmlns:a16="http://schemas.microsoft.com/office/drawing/2014/main" id="{537932B4-8EB4-4499-B720-B5F76AC08910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739993800"/>
                  </p:ext>
                </p:extLst>
              </p:nvPr>
            </p:nvGraphicFramePr>
            <p:xfrm>
              <a:off x="3153538" y="3830802"/>
              <a:ext cx="5052390" cy="73152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842065">
                      <a:extLst>
                        <a:ext uri="{9D8B030D-6E8A-4147-A177-3AD203B41FA5}">
                          <a16:colId xmlns:a16="http://schemas.microsoft.com/office/drawing/2014/main" val="3617954144"/>
                        </a:ext>
                      </a:extLst>
                    </a:gridCol>
                    <a:gridCol w="842065">
                      <a:extLst>
                        <a:ext uri="{9D8B030D-6E8A-4147-A177-3AD203B41FA5}">
                          <a16:colId xmlns:a16="http://schemas.microsoft.com/office/drawing/2014/main" val="147594745"/>
                        </a:ext>
                      </a:extLst>
                    </a:gridCol>
                    <a:gridCol w="842065">
                      <a:extLst>
                        <a:ext uri="{9D8B030D-6E8A-4147-A177-3AD203B41FA5}">
                          <a16:colId xmlns:a16="http://schemas.microsoft.com/office/drawing/2014/main" val="2612614681"/>
                        </a:ext>
                      </a:extLst>
                    </a:gridCol>
                    <a:gridCol w="842065">
                      <a:extLst>
                        <a:ext uri="{9D8B030D-6E8A-4147-A177-3AD203B41FA5}">
                          <a16:colId xmlns:a16="http://schemas.microsoft.com/office/drawing/2014/main" val="2847477609"/>
                        </a:ext>
                      </a:extLst>
                    </a:gridCol>
                    <a:gridCol w="842065">
                      <a:extLst>
                        <a:ext uri="{9D8B030D-6E8A-4147-A177-3AD203B41FA5}">
                          <a16:colId xmlns:a16="http://schemas.microsoft.com/office/drawing/2014/main" val="100097331"/>
                        </a:ext>
                      </a:extLst>
                    </a:gridCol>
                    <a:gridCol w="842065">
                      <a:extLst>
                        <a:ext uri="{9D8B030D-6E8A-4147-A177-3AD203B41FA5}">
                          <a16:colId xmlns:a16="http://schemas.microsoft.com/office/drawing/2014/main" val="1418854047"/>
                        </a:ext>
                      </a:extLst>
                    </a:gridCol>
                  </a:tblGrid>
                  <a:tr h="3657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7"/>
                          <a:stretch>
                            <a:fillRect l="-725" t="-8197" r="-502899" b="-10983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a:t>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a:t>2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a:t>3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a:t>4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377454557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7"/>
                          <a:stretch>
                            <a:fillRect l="-725" t="-110000" r="-502899" b="-11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1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</a:rPr>
                            <a:t>-2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1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</a:rPr>
                            <a:t>1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1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</a:rPr>
                            <a:t>4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1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</a:rPr>
                            <a:t>7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1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</a:rPr>
                            <a:t>10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071661444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1" name="Table 20">
                <a:extLst>
                  <a:ext uri="{FF2B5EF4-FFF2-40B4-BE49-F238E27FC236}">
                    <a16:creationId xmlns:a16="http://schemas.microsoft.com/office/drawing/2014/main" id="{FF891BCF-6BDF-4EFE-8E03-FE3FD4E8898F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56655183"/>
                  </p:ext>
                </p:extLst>
              </p:nvPr>
            </p:nvGraphicFramePr>
            <p:xfrm>
              <a:off x="3153538" y="4719782"/>
              <a:ext cx="5052390" cy="73152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842065">
                      <a:extLst>
                        <a:ext uri="{9D8B030D-6E8A-4147-A177-3AD203B41FA5}">
                          <a16:colId xmlns:a16="http://schemas.microsoft.com/office/drawing/2014/main" val="3617954144"/>
                        </a:ext>
                      </a:extLst>
                    </a:gridCol>
                    <a:gridCol w="842065">
                      <a:extLst>
                        <a:ext uri="{9D8B030D-6E8A-4147-A177-3AD203B41FA5}">
                          <a16:colId xmlns:a16="http://schemas.microsoft.com/office/drawing/2014/main" val="147594745"/>
                        </a:ext>
                      </a:extLst>
                    </a:gridCol>
                    <a:gridCol w="842065">
                      <a:extLst>
                        <a:ext uri="{9D8B030D-6E8A-4147-A177-3AD203B41FA5}">
                          <a16:colId xmlns:a16="http://schemas.microsoft.com/office/drawing/2014/main" val="2612614681"/>
                        </a:ext>
                      </a:extLst>
                    </a:gridCol>
                    <a:gridCol w="842065">
                      <a:extLst>
                        <a:ext uri="{9D8B030D-6E8A-4147-A177-3AD203B41FA5}">
                          <a16:colId xmlns:a16="http://schemas.microsoft.com/office/drawing/2014/main" val="2847477609"/>
                        </a:ext>
                      </a:extLst>
                    </a:gridCol>
                    <a:gridCol w="842065">
                      <a:extLst>
                        <a:ext uri="{9D8B030D-6E8A-4147-A177-3AD203B41FA5}">
                          <a16:colId xmlns:a16="http://schemas.microsoft.com/office/drawing/2014/main" val="100097331"/>
                        </a:ext>
                      </a:extLst>
                    </a:gridCol>
                    <a:gridCol w="842065">
                      <a:extLst>
                        <a:ext uri="{9D8B030D-6E8A-4147-A177-3AD203B41FA5}">
                          <a16:colId xmlns:a16="http://schemas.microsoft.com/office/drawing/2014/main" val="1418854047"/>
                        </a:ext>
                      </a:extLst>
                    </a:gridCol>
                  </a:tblGrid>
                  <a:tr h="340632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1" i="1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</m:oMath>
                            </m:oMathPara>
                          </a14:m>
                          <a:endParaRPr lang="en-GB" sz="1800" b="1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a:t>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a:t>2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a:t>3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a:t>4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377454557"/>
                      </a:ext>
                    </a:extLst>
                  </a:tr>
                  <a:tr h="340632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1" i="1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𝒚</m:t>
                                </m:r>
                              </m:oMath>
                            </m:oMathPara>
                          </a14:m>
                          <a:endParaRPr lang="en-GB" sz="1800" b="1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1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</a:rPr>
                            <a:t>-2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1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</a:rPr>
                            <a:t>2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1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</a:rPr>
                            <a:t>6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1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</a:rPr>
                            <a:t>10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1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</a:rPr>
                            <a:t>14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07166144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1" name="Table 20">
                <a:extLst>
                  <a:ext uri="{FF2B5EF4-FFF2-40B4-BE49-F238E27FC236}">
                    <a16:creationId xmlns:a16="http://schemas.microsoft.com/office/drawing/2014/main" id="{FF891BCF-6BDF-4EFE-8E03-FE3FD4E8898F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56655183"/>
                  </p:ext>
                </p:extLst>
              </p:nvPr>
            </p:nvGraphicFramePr>
            <p:xfrm>
              <a:off x="3153538" y="4719782"/>
              <a:ext cx="5052390" cy="73152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842065">
                      <a:extLst>
                        <a:ext uri="{9D8B030D-6E8A-4147-A177-3AD203B41FA5}">
                          <a16:colId xmlns:a16="http://schemas.microsoft.com/office/drawing/2014/main" val="3617954144"/>
                        </a:ext>
                      </a:extLst>
                    </a:gridCol>
                    <a:gridCol w="842065">
                      <a:extLst>
                        <a:ext uri="{9D8B030D-6E8A-4147-A177-3AD203B41FA5}">
                          <a16:colId xmlns:a16="http://schemas.microsoft.com/office/drawing/2014/main" val="147594745"/>
                        </a:ext>
                      </a:extLst>
                    </a:gridCol>
                    <a:gridCol w="842065">
                      <a:extLst>
                        <a:ext uri="{9D8B030D-6E8A-4147-A177-3AD203B41FA5}">
                          <a16:colId xmlns:a16="http://schemas.microsoft.com/office/drawing/2014/main" val="2612614681"/>
                        </a:ext>
                      </a:extLst>
                    </a:gridCol>
                    <a:gridCol w="842065">
                      <a:extLst>
                        <a:ext uri="{9D8B030D-6E8A-4147-A177-3AD203B41FA5}">
                          <a16:colId xmlns:a16="http://schemas.microsoft.com/office/drawing/2014/main" val="2847477609"/>
                        </a:ext>
                      </a:extLst>
                    </a:gridCol>
                    <a:gridCol w="842065">
                      <a:extLst>
                        <a:ext uri="{9D8B030D-6E8A-4147-A177-3AD203B41FA5}">
                          <a16:colId xmlns:a16="http://schemas.microsoft.com/office/drawing/2014/main" val="100097331"/>
                        </a:ext>
                      </a:extLst>
                    </a:gridCol>
                    <a:gridCol w="842065">
                      <a:extLst>
                        <a:ext uri="{9D8B030D-6E8A-4147-A177-3AD203B41FA5}">
                          <a16:colId xmlns:a16="http://schemas.microsoft.com/office/drawing/2014/main" val="1418854047"/>
                        </a:ext>
                      </a:extLst>
                    </a:gridCol>
                  </a:tblGrid>
                  <a:tr h="3657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8"/>
                          <a:stretch>
                            <a:fillRect l="-725" t="-8197" r="-502899" b="-10983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a:t>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a:t>2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a:t>3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a:t>4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377454557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8"/>
                          <a:stretch>
                            <a:fillRect l="-725" t="-110000" r="-502899" b="-11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1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</a:rPr>
                            <a:t>-2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1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</a:rPr>
                            <a:t>2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1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</a:rPr>
                            <a:t>6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1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</a:rPr>
                            <a:t>10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1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</a:rPr>
                            <a:t>14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071661444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2" name="Table 21">
                <a:extLst>
                  <a:ext uri="{FF2B5EF4-FFF2-40B4-BE49-F238E27FC236}">
                    <a16:creationId xmlns:a16="http://schemas.microsoft.com/office/drawing/2014/main" id="{A0CC0389-04F2-4E8B-8A4B-4E06D8A8FDD5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570694934"/>
                  </p:ext>
                </p:extLst>
              </p:nvPr>
            </p:nvGraphicFramePr>
            <p:xfrm>
              <a:off x="3153538" y="5608762"/>
              <a:ext cx="5052390" cy="73152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842065">
                      <a:extLst>
                        <a:ext uri="{9D8B030D-6E8A-4147-A177-3AD203B41FA5}">
                          <a16:colId xmlns:a16="http://schemas.microsoft.com/office/drawing/2014/main" val="3617954144"/>
                        </a:ext>
                      </a:extLst>
                    </a:gridCol>
                    <a:gridCol w="842065">
                      <a:extLst>
                        <a:ext uri="{9D8B030D-6E8A-4147-A177-3AD203B41FA5}">
                          <a16:colId xmlns:a16="http://schemas.microsoft.com/office/drawing/2014/main" val="147594745"/>
                        </a:ext>
                      </a:extLst>
                    </a:gridCol>
                    <a:gridCol w="842065">
                      <a:extLst>
                        <a:ext uri="{9D8B030D-6E8A-4147-A177-3AD203B41FA5}">
                          <a16:colId xmlns:a16="http://schemas.microsoft.com/office/drawing/2014/main" val="2612614681"/>
                        </a:ext>
                      </a:extLst>
                    </a:gridCol>
                    <a:gridCol w="842065">
                      <a:extLst>
                        <a:ext uri="{9D8B030D-6E8A-4147-A177-3AD203B41FA5}">
                          <a16:colId xmlns:a16="http://schemas.microsoft.com/office/drawing/2014/main" val="2847477609"/>
                        </a:ext>
                      </a:extLst>
                    </a:gridCol>
                    <a:gridCol w="842065">
                      <a:extLst>
                        <a:ext uri="{9D8B030D-6E8A-4147-A177-3AD203B41FA5}">
                          <a16:colId xmlns:a16="http://schemas.microsoft.com/office/drawing/2014/main" val="100097331"/>
                        </a:ext>
                      </a:extLst>
                    </a:gridCol>
                    <a:gridCol w="842065">
                      <a:extLst>
                        <a:ext uri="{9D8B030D-6E8A-4147-A177-3AD203B41FA5}">
                          <a16:colId xmlns:a16="http://schemas.microsoft.com/office/drawing/2014/main" val="1418854047"/>
                        </a:ext>
                      </a:extLst>
                    </a:gridCol>
                  </a:tblGrid>
                  <a:tr h="340632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1" i="1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</m:oMath>
                            </m:oMathPara>
                          </a14:m>
                          <a:endParaRPr lang="en-GB" sz="1800" b="1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a:t>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a:t>2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a:t>3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a:t>4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377454557"/>
                      </a:ext>
                    </a:extLst>
                  </a:tr>
                  <a:tr h="340632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1" i="1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𝒚</m:t>
                                </m:r>
                              </m:oMath>
                            </m:oMathPara>
                          </a14:m>
                          <a:endParaRPr lang="en-GB" sz="1800" b="1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1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</a:rPr>
                            <a:t>-1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1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</a:rPr>
                            <a:t>3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1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</a:rPr>
                            <a:t>7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1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</a:rPr>
                            <a:t>11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1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</a:rPr>
                            <a:t>15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07166144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2" name="Table 21">
                <a:extLst>
                  <a:ext uri="{FF2B5EF4-FFF2-40B4-BE49-F238E27FC236}">
                    <a16:creationId xmlns:a16="http://schemas.microsoft.com/office/drawing/2014/main" id="{A0CC0389-04F2-4E8B-8A4B-4E06D8A8FDD5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570694934"/>
                  </p:ext>
                </p:extLst>
              </p:nvPr>
            </p:nvGraphicFramePr>
            <p:xfrm>
              <a:off x="3153538" y="5608762"/>
              <a:ext cx="5052390" cy="73152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842065">
                      <a:extLst>
                        <a:ext uri="{9D8B030D-6E8A-4147-A177-3AD203B41FA5}">
                          <a16:colId xmlns:a16="http://schemas.microsoft.com/office/drawing/2014/main" val="3617954144"/>
                        </a:ext>
                      </a:extLst>
                    </a:gridCol>
                    <a:gridCol w="842065">
                      <a:extLst>
                        <a:ext uri="{9D8B030D-6E8A-4147-A177-3AD203B41FA5}">
                          <a16:colId xmlns:a16="http://schemas.microsoft.com/office/drawing/2014/main" val="147594745"/>
                        </a:ext>
                      </a:extLst>
                    </a:gridCol>
                    <a:gridCol w="842065">
                      <a:extLst>
                        <a:ext uri="{9D8B030D-6E8A-4147-A177-3AD203B41FA5}">
                          <a16:colId xmlns:a16="http://schemas.microsoft.com/office/drawing/2014/main" val="2612614681"/>
                        </a:ext>
                      </a:extLst>
                    </a:gridCol>
                    <a:gridCol w="842065">
                      <a:extLst>
                        <a:ext uri="{9D8B030D-6E8A-4147-A177-3AD203B41FA5}">
                          <a16:colId xmlns:a16="http://schemas.microsoft.com/office/drawing/2014/main" val="2847477609"/>
                        </a:ext>
                      </a:extLst>
                    </a:gridCol>
                    <a:gridCol w="842065">
                      <a:extLst>
                        <a:ext uri="{9D8B030D-6E8A-4147-A177-3AD203B41FA5}">
                          <a16:colId xmlns:a16="http://schemas.microsoft.com/office/drawing/2014/main" val="100097331"/>
                        </a:ext>
                      </a:extLst>
                    </a:gridCol>
                    <a:gridCol w="842065">
                      <a:extLst>
                        <a:ext uri="{9D8B030D-6E8A-4147-A177-3AD203B41FA5}">
                          <a16:colId xmlns:a16="http://schemas.microsoft.com/office/drawing/2014/main" val="1418854047"/>
                        </a:ext>
                      </a:extLst>
                    </a:gridCol>
                  </a:tblGrid>
                  <a:tr h="3657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9"/>
                          <a:stretch>
                            <a:fillRect l="-725" t="-8197" r="-502899" b="-10983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a:t>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a:t>2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a:t>3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</a:rPr>
                            <a:t>4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377454557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9"/>
                          <a:stretch>
                            <a:fillRect l="-725" t="-110000" r="-502899" b="-11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1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</a:rPr>
                            <a:t>-1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1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</a:rPr>
                            <a:t>3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1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</a:rPr>
                            <a:t>7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1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</a:rPr>
                            <a:t>11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1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</a:rPr>
                            <a:t>15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071661444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2F2C75E5-ED6C-4743-BCBD-417342841DCD}"/>
                  </a:ext>
                </a:extLst>
              </p:cNvPr>
              <p:cNvSpPr/>
              <p:nvPr/>
            </p:nvSpPr>
            <p:spPr>
              <a:xfrm>
                <a:off x="702506" y="1268012"/>
                <a:ext cx="1340623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=3</m:t>
                      </m:r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2F2C75E5-ED6C-4743-BCBD-417342841DC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2506" y="1268012"/>
                <a:ext cx="1340623" cy="523220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32D006F1-1DB6-435B-93E0-410905784980}"/>
                  </a:ext>
                </a:extLst>
              </p:cNvPr>
              <p:cNvSpPr/>
              <p:nvPr/>
            </p:nvSpPr>
            <p:spPr>
              <a:xfrm>
                <a:off x="702506" y="2156992"/>
                <a:ext cx="1966629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=3</m:t>
                      </m:r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+1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32D006F1-1DB6-435B-93E0-41090578498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2506" y="2156992"/>
                <a:ext cx="1966629" cy="523220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92D9AAEA-6683-48DE-8193-A2A7D53C471F}"/>
                  </a:ext>
                </a:extLst>
              </p:cNvPr>
              <p:cNvSpPr/>
              <p:nvPr/>
            </p:nvSpPr>
            <p:spPr>
              <a:xfrm>
                <a:off x="702506" y="3045972"/>
                <a:ext cx="1966629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=3</m:t>
                      </m:r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+2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92D9AAEA-6683-48DE-8193-A2A7D53C471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2506" y="3045972"/>
                <a:ext cx="1966629" cy="523220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7D7A99C0-3B91-4F8C-9D96-5DFECE19978F}"/>
                  </a:ext>
                </a:extLst>
              </p:cNvPr>
              <p:cNvSpPr/>
              <p:nvPr/>
            </p:nvSpPr>
            <p:spPr>
              <a:xfrm>
                <a:off x="702506" y="3934952"/>
                <a:ext cx="1966629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=3</m:t>
                      </m:r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−2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7D7A99C0-3B91-4F8C-9D96-5DFECE19978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2506" y="3934952"/>
                <a:ext cx="1966629" cy="523220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9D3FA2B0-655C-4CFB-91DB-F7F7BA8FACE1}"/>
                  </a:ext>
                </a:extLst>
              </p:cNvPr>
              <p:cNvSpPr/>
              <p:nvPr/>
            </p:nvSpPr>
            <p:spPr>
              <a:xfrm>
                <a:off x="702506" y="4823932"/>
                <a:ext cx="1966629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=4</m:t>
                      </m:r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−2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9D3FA2B0-655C-4CFB-91DB-F7F7BA8FACE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2506" y="4823932"/>
                <a:ext cx="1966629" cy="523220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0618F021-4851-4F1A-9597-4ABDE4ADF4AB}"/>
                  </a:ext>
                </a:extLst>
              </p:cNvPr>
              <p:cNvSpPr/>
              <p:nvPr/>
            </p:nvSpPr>
            <p:spPr>
              <a:xfrm>
                <a:off x="702506" y="5712912"/>
                <a:ext cx="1966629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=4</m:t>
                      </m:r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−1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0618F021-4851-4F1A-9597-4ABDE4ADF4A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2506" y="5712912"/>
                <a:ext cx="1966629" cy="523220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Box 15">
            <a:extLst>
              <a:ext uri="{FF2B5EF4-FFF2-40B4-BE49-F238E27FC236}">
                <a16:creationId xmlns:a16="http://schemas.microsoft.com/office/drawing/2014/main" id="{D947D54F-5DA0-4BB1-9977-A0858D23CF24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@</a:t>
            </a:r>
            <a:r>
              <a:rPr kumimoji="0" lang="en-GB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mrbartonmaths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586719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946</TotalTime>
  <Words>288</Words>
  <Application>Microsoft Office PowerPoint</Application>
  <PresentationFormat>On-screen Show (4:3)</PresentationFormat>
  <Paragraphs>180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Cambria Math</vt:lpstr>
      <vt:lpstr>Office Theme</vt:lpstr>
      <vt:lpstr>Straight line graphs:  Table of values – positive gradient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Craig Barton</cp:lastModifiedBy>
  <cp:revision>98</cp:revision>
  <dcterms:created xsi:type="dcterms:W3CDTF">2018-01-26T08:52:52Z</dcterms:created>
  <dcterms:modified xsi:type="dcterms:W3CDTF">2018-07-30T09:29:38Z</dcterms:modified>
</cp:coreProperties>
</file>