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16" r:id="rId2"/>
    <p:sldId id="317" r:id="rId3"/>
    <p:sldId id="318" r:id="rId4"/>
    <p:sldId id="319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24C031-C5CB-431C-B278-AB3AD7828B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96DF-3455-401B-92A0-03EB9F0339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F83171-5133-47AA-9812-0D81D1A584C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29661C-1F9C-4E3D-9A36-2529317496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D8D76D-E078-439B-8045-D0BB387B1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4D57-D274-4301-B816-FCBCD82099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993A-28EF-4F35-A72D-6C85E7874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2D5D0-1AA9-482F-BA75-9122B40E77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64FBD32-8020-4E18-B5D0-5BAABD11CD7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4E8AB1C2-59DA-4342-8FD5-8072CC1630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CB1CD-D614-4AAA-92B0-962B7680C5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F54CB8-BB06-4668-BB56-D2F34230278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31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0F48-1E3D-4F6D-A300-D3336317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FB36-895F-40B7-8EB2-7A19623B7E6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C38F5-F7F1-4CBF-89BF-7E0F1AED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3CAF4-04AF-48A1-8DDE-6D8BE9E5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C0BE7-0A91-4940-80E4-2E238E6327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75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E33DA-6C6D-4160-81D8-396FD5A0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F74B6-7D38-461E-B4A3-A5187F7E89D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8256-894E-445D-9673-2FE8503A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CDBC9-39FC-4F93-95FF-E0ED86AD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1BFAA-577B-47E3-A42A-31262E805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202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DF330-B127-4EF1-99F6-5E04CA05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9622-DDA6-4DAE-916B-7253BD6A884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73C2-7BBC-464D-BB05-58672D501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C2B6-7E76-4991-A7FD-2BF5EFF3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00298-E495-47B8-BE34-671DB9FD7A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58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4B716-DB51-47F7-BB08-C65B7E5D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B524-58C7-4BBF-8EC3-928E30ADCD4B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82783-236B-4CA0-9256-CDE8CEB41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232A9-35CB-4090-A28C-1EA7A0F8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867D3-3A2F-4E32-98E9-E92E9A6194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652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08C8F-652C-461B-B3CA-EF86E843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D873-C0A9-413A-AFF5-FC836501D14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27188-FB63-469D-8A22-5A94E9BF6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FBC7C-2469-4255-9E1F-D0C5D3D1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FC0F6-43DC-4B44-B890-D0B20FAB50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849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A66D77-2C1E-49A9-9F63-F84084FC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68BD4-7C11-4DFD-9B33-4DD1FA551F0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3D333D-37E8-41B2-ACD5-9AC70468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153A743-CD20-417E-AC18-4EF34D9D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A2B89-5364-4EEF-9E75-BC960C8380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689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AB8930-5EE6-48C1-8BDA-CC65B16E8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92FF-425A-49CE-A470-C3C4B3917FC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6DCCD3E-EE87-4B5F-B80A-789452E9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9A527E9-00D3-499E-ACCF-85724EC1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7EF08-CA99-4417-AE06-55E0D93083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961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FFDE13-2C3F-4C47-A12D-17AE0EFCC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2140-B898-46CA-B095-ED2CDFCCDF6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9D697A6-4FA2-48F3-92BB-1F1923FA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ADECD1-83F3-4CF7-BCC8-19DD8DDF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2BA3D-AEEC-4432-859B-1B96EBA29F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03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96BADD-BA12-4C76-97DC-BCE50C1B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42EE4-E7DF-4476-B479-487DF50B7B40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7CCA7A3-2BC8-4FAE-9558-B4952B99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27E47B-B7A1-4F68-978C-51FDC35E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E5CE-1092-4400-B9C1-0AA6F1DA6F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2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55D459-D7D5-4E65-B90F-BE2BCE0B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47E74-F956-4067-9881-69738881B59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9DD1EC-CCEF-498C-9EA6-7E665AF6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184D5C-5C96-49F5-9CCF-F2CCA692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857B1-A082-4433-8EF9-C575A5F82D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755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862BAB-5F31-4EC6-A8BF-0E5AC69FF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5A603-725C-47F0-B838-13B386F4493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739026-429E-4750-8579-FBD956B21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52E51A-6461-4067-B621-D210705EA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57E31-B8E2-47CB-AA5F-0F15CC8F261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628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AC5F649-8FDE-46C9-9799-9B90D4B52E0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86C7874-7DFE-4070-B4B0-E42381E434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C784-D7ED-4D23-83E7-F0BC4C629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5B5209-302E-44F6-8803-525AACD2A54D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BAD8-7688-4321-84D3-63E372B26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DA81C-53BA-4030-8891-AFAF0A4D6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0F28CE3-57C6-4D43-BE31-C0632F450C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52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405257C3-D51F-49D0-83D2-02CA23CC0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50" y="130175"/>
            <a:ext cx="8853488" cy="1385888"/>
          </a:xfrm>
        </p:spPr>
        <p:txBody>
          <a:bodyPr/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Rounding and estimating: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Upper and Lower Bounds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DD115E-5A9B-4DA1-A7D4-E48F7F4D7253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3EB087EB-50DE-4182-A431-D27CE05DC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EEF629E-B7F1-4399-9007-37B3314AE21F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40F09A5-2507-486C-A3F6-8C22E9FFC45D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96ED7ED-59E7-43D2-A218-E7783FA73F5A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EDF75863-5AEF-4290-ADA4-6E1CF054A2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2175D6DB-7074-4D98-827E-23E541519E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7DE3B23B-6C6E-41B9-B45C-98B511792249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0625BC31-831B-4511-9B0E-9A35705DB53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60ECE52D-3935-45BB-B2AA-1C0540F372F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010DD19-5BD9-4694-907E-5BF029FA2120}"/>
              </a:ext>
            </a:extLst>
          </p:cNvPr>
          <p:cNvSpPr/>
          <p:nvPr/>
        </p:nvSpPr>
        <p:spPr>
          <a:xfrm>
            <a:off x="2374900" y="3705225"/>
            <a:ext cx="4999038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3000 has been rounded to the nearest 1000.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upper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lower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Write down the error interval.</a:t>
            </a:r>
          </a:p>
        </p:txBody>
      </p:sp>
    </p:spTree>
    <p:extLst>
      <p:ext uri="{BB962C8B-B14F-4D97-AF65-F5344CB8AC3E}">
        <p14:creationId xmlns:p14="http://schemas.microsoft.com/office/powerpoint/2010/main" val="3452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7389DB44-8FBC-4B65-9C04-4CC04CC79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EB5F48A3-009F-4A5B-98C7-1CF2FBA54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FB5A401-0F25-4A19-82E1-D7C33B6A948B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4F5026-C229-4E66-9954-B55920296894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>
            <a:extLst>
              <a:ext uri="{FF2B5EF4-FFF2-40B4-BE49-F238E27FC236}">
                <a16:creationId xmlns:a16="http://schemas.microsoft.com/office/drawing/2014/main" id="{9B71CAED-7821-4D4F-BA9D-B74D5E22B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5EA764-4EEB-4FD3-9DB6-41A85A5900F0}"/>
              </a:ext>
            </a:extLst>
          </p:cNvPr>
          <p:cNvSpPr txBox="1"/>
          <p:nvPr/>
        </p:nvSpPr>
        <p:spPr>
          <a:xfrm>
            <a:off x="0" y="827088"/>
            <a:ext cx="4397375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3000 has been rounded to the nearest 1000.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upper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lower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Write the error interval.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AD3D1F-1C20-4973-8A9F-6EE18A1B92BB}"/>
              </a:ext>
            </a:extLst>
          </p:cNvPr>
          <p:cNvSpPr txBox="1"/>
          <p:nvPr/>
        </p:nvSpPr>
        <p:spPr>
          <a:xfrm>
            <a:off x="4572000" y="827088"/>
            <a:ext cx="4238625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3000 has been rounded to the nearest 100.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upper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Calculate the lower bound.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Write the error interval.</a:t>
            </a:r>
          </a:p>
        </p:txBody>
      </p:sp>
    </p:spTree>
    <p:extLst>
      <p:ext uri="{BB962C8B-B14F-4D97-AF65-F5344CB8AC3E}">
        <p14:creationId xmlns:p14="http://schemas.microsoft.com/office/powerpoint/2010/main" val="399734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84E39EC-5BD4-449C-A42C-AA2CC1AF8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09822"/>
              </p:ext>
            </p:extLst>
          </p:nvPr>
        </p:nvGraphicFramePr>
        <p:xfrm>
          <a:off x="0" y="166066"/>
          <a:ext cx="9144000" cy="62071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Value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Rounded to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Lower Bound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Upper Bound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Error Interval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</a:t>
                      </a:r>
                      <a:r>
                        <a:rPr lang="en-GB" sz="1200" baseline="0" dirty="0"/>
                        <a:t> 1000</a:t>
                      </a:r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</a:t>
                      </a:r>
                      <a:r>
                        <a:rPr lang="en-GB" sz="1200" baseline="0" dirty="0"/>
                        <a:t> nearest whole</a:t>
                      </a:r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 the nearest</a:t>
                      </a:r>
                      <a:r>
                        <a:rPr lang="en-GB" sz="1200" baseline="0" dirty="0"/>
                        <a:t> whole</a:t>
                      </a:r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 the nearest whole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428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</a:t>
                      </a:r>
                      <a:r>
                        <a:rPr lang="en-GB" sz="1200" baseline="0" dirty="0"/>
                        <a:t> the nearest whole</a:t>
                      </a:r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9">
            <a:extLst>
              <a:ext uri="{FF2B5EF4-FFF2-40B4-BE49-F238E27FC236}">
                <a16:creationId xmlns:a16="http://schemas.microsoft.com/office/drawing/2014/main" id="{FC70761D-AE4C-483A-86F4-8CD7571E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418326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DFC7061-DB3E-4D1D-A34D-4464A5F8A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084597"/>
              </p:ext>
            </p:extLst>
          </p:nvPr>
        </p:nvGraphicFramePr>
        <p:xfrm>
          <a:off x="0" y="86553"/>
          <a:ext cx="9144000" cy="62962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3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Value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Rounded to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Lower Bound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Upper Bound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Error Interval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</a:t>
                      </a:r>
                      <a:r>
                        <a:rPr lang="en-GB" sz="1200" baseline="0" dirty="0"/>
                        <a:t> 1000</a:t>
                      </a:r>
                      <a:endParaRPr lang="en-GB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6500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5500 ≤ x &lt; 6500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5950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6050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5950 ≤ x &lt; 6050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650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550 ≤ x &lt; 650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595 ≤ x &lt; 605</a:t>
                      </a: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6005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5995 ≤ x &lt; 6005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Nearest 10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55 ≤ x &lt; 65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</a:t>
                      </a:r>
                      <a:r>
                        <a:rPr lang="en-GB" sz="1200" baseline="0" dirty="0"/>
                        <a:t> nearest whole</a:t>
                      </a:r>
                      <a:endParaRPr lang="en-GB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59.5</a:t>
                      </a:r>
                      <a:r>
                        <a:rPr lang="en-GB" sz="16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≤ x &lt; 60.5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 the nearest</a:t>
                      </a:r>
                      <a:r>
                        <a:rPr lang="en-GB" sz="1200" baseline="0" dirty="0"/>
                        <a:t> whole</a:t>
                      </a:r>
                      <a:endParaRPr lang="en-GB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5.5 ≤ x &lt; 6.5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 the nearest whole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5999.5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6000.5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5999.5 ≤ x &lt; 6000.5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07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600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To</a:t>
                      </a:r>
                      <a:r>
                        <a:rPr lang="en-GB" sz="1200" baseline="0" dirty="0"/>
                        <a:t> the nearest whole</a:t>
                      </a:r>
                      <a:endParaRPr lang="en-GB" sz="12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600.5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</a:rPr>
                        <a:t>599.5 ≤ x &lt; 600.5</a:t>
                      </a:r>
                    </a:p>
                    <a:p>
                      <a:pPr algn="ctr"/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9">
            <a:extLst>
              <a:ext uri="{FF2B5EF4-FFF2-40B4-BE49-F238E27FC236}">
                <a16:creationId xmlns:a16="http://schemas.microsoft.com/office/drawing/2014/main" id="{806B040D-2641-4ED1-98BF-645EA7B9D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</p:spTree>
    <p:extLst>
      <p:ext uri="{BB962C8B-B14F-4D97-AF65-F5344CB8AC3E}">
        <p14:creationId xmlns:p14="http://schemas.microsoft.com/office/powerpoint/2010/main" val="16975463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3144</TotalTime>
  <Words>267</Words>
  <Application>Microsoft Office PowerPoint</Application>
  <PresentationFormat>On-screen Show (4:3)</PresentationFormat>
  <Paragraphs>127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Rounding and estimating:  Upper and Lower Bounds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109</cp:revision>
  <dcterms:created xsi:type="dcterms:W3CDTF">2018-01-26T08:52:52Z</dcterms:created>
  <dcterms:modified xsi:type="dcterms:W3CDTF">2018-07-30T07:36:11Z</dcterms:modified>
</cp:coreProperties>
</file>