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8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4" y="129567"/>
            <a:ext cx="835855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Quadratics: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Using the Quadratic Formula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20499" y="3972657"/>
            <a:ext cx="3486516" cy="15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575" y="644037"/>
            <a:ext cx="36861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1525" y="575897"/>
            <a:ext cx="3976321" cy="82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1351"/>
            <a:ext cx="3195806" cy="511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11562" y="295631"/>
                <a:ext cx="4572000" cy="36676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−2−14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−14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−2+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62" y="295631"/>
                <a:ext cx="4572000" cy="36676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5843"/>
            <a:ext cx="2975896" cy="475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2054" y="0"/>
            <a:ext cx="3480563" cy="365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8848" y="419467"/>
            <a:ext cx="2034166" cy="450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5225" y="503360"/>
            <a:ext cx="16287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E9A932-7419-400B-BE29-45B3899D0DA4}"/>
                  </a:ext>
                </a:extLst>
              </p:cNvPr>
              <p:cNvSpPr txBox="1"/>
              <p:nvPr/>
            </p:nvSpPr>
            <p:spPr>
              <a:xfrm>
                <a:off x="6553842" y="3010746"/>
                <a:ext cx="52431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E9A932-7419-400B-BE29-45B3899D0D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42" y="3010746"/>
                <a:ext cx="52431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86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57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Solving Quadratics:  Using the Quadratic Formula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53</cp:revision>
  <dcterms:created xsi:type="dcterms:W3CDTF">2018-01-26T08:52:52Z</dcterms:created>
  <dcterms:modified xsi:type="dcterms:W3CDTF">2018-07-30T15:16:57Z</dcterms:modified>
</cp:coreProperties>
</file>