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4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68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754" y="129567"/>
            <a:ext cx="835855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Quadratics: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Using the Quadratic Formula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20499" y="3972657"/>
            <a:ext cx="3486516" cy="159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422" y="718236"/>
            <a:ext cx="30575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5825" y="786743"/>
            <a:ext cx="4019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6576"/>
            <a:ext cx="3093012" cy="528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8113" y="643671"/>
            <a:ext cx="4644902" cy="353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7350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5344" y="585056"/>
            <a:ext cx="4644902" cy="353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10612"/>
          <a:stretch>
            <a:fillRect/>
          </a:stretch>
        </p:blipFill>
        <p:spPr bwMode="auto">
          <a:xfrm>
            <a:off x="0" y="423130"/>
            <a:ext cx="2764765" cy="528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93005" y="1255470"/>
            <a:ext cx="1874011" cy="445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28959" y="4018816"/>
            <a:ext cx="2118579" cy="54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69269" y="2892669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73640" y="2016369"/>
            <a:ext cx="1869098" cy="54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28251" y="1137506"/>
            <a:ext cx="1400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255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31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Solving Quadratics:  Using the Quadratic Formula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53</cp:revision>
  <dcterms:created xsi:type="dcterms:W3CDTF">2018-01-26T08:52:52Z</dcterms:created>
  <dcterms:modified xsi:type="dcterms:W3CDTF">2018-07-30T15:17:29Z</dcterms:modified>
</cp:coreProperties>
</file>