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Place value: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Value of 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902686" y="4108900"/>
                <a:ext cx="18199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42</m:t>
                      </m:r>
                      <m:r>
                        <a:rPr lang="en-GB" sz="2400" b="1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1.456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686" y="4108900"/>
                <a:ext cx="1819922" cy="369332"/>
              </a:xfrm>
              <a:prstGeom prst="rect">
                <a:avLst/>
              </a:prstGeom>
              <a:blipFill>
                <a:blip r:embed="rId3"/>
                <a:stretch>
                  <a:fillRect l="-3344" r="-1003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912305" y="4710014"/>
                <a:ext cx="18199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1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21.4567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305" y="4710014"/>
                <a:ext cx="1819922" cy="369332"/>
              </a:xfrm>
              <a:prstGeom prst="rect">
                <a:avLst/>
              </a:prstGeom>
              <a:blipFill>
                <a:blip r:embed="rId4"/>
                <a:stretch>
                  <a:fillRect l="-3691" r="-134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082224" y="5319549"/>
                <a:ext cx="16500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1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1.4567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224" y="5319549"/>
                <a:ext cx="1650003" cy="369332"/>
              </a:xfrm>
              <a:prstGeom prst="rect">
                <a:avLst/>
              </a:prstGeom>
              <a:blipFill>
                <a:blip r:embed="rId5"/>
                <a:stretch>
                  <a:fillRect l="-4074" r="-1481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13641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1.456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136415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13641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456.2</m:t>
                      </m:r>
                      <m:r>
                        <a:rPr kumimoji="0" lang="en-GB" sz="28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136415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336B253F-E742-4713-8E96-34FB41C07E1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8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121216" y="296869"/>
                <a:ext cx="1780937" cy="6278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.456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.456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21.456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21.456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42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1.4567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1.4567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241.4567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024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14567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02414567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16" y="296869"/>
                <a:ext cx="1780937" cy="6278642"/>
              </a:xfrm>
              <a:prstGeom prst="rect">
                <a:avLst/>
              </a:prstGeom>
              <a:blipFill>
                <a:blip r:embed="rId2"/>
                <a:stretch>
                  <a:fillRect l="-2397" r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A7B8305-8DA3-4820-9DFD-A6F45C51204F}"/>
              </a:ext>
            </a:extLst>
          </p:cNvPr>
          <p:cNvSpPr txBox="1"/>
          <p:nvPr/>
        </p:nvSpPr>
        <p:spPr>
          <a:xfrm>
            <a:off x="2133625" y="297877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3A50C7-2AC2-4D06-9FC9-939010C426DA}"/>
              </a:ext>
            </a:extLst>
          </p:cNvPr>
          <p:cNvSpPr txBox="1"/>
          <p:nvPr/>
        </p:nvSpPr>
        <p:spPr>
          <a:xfrm>
            <a:off x="2133623" y="1064738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935363-DF95-417B-95E2-8C3D65BD3D0F}"/>
              </a:ext>
            </a:extLst>
          </p:cNvPr>
          <p:cNvSpPr txBox="1"/>
          <p:nvPr/>
        </p:nvSpPr>
        <p:spPr>
          <a:xfrm>
            <a:off x="2133623" y="1775230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5A1621-AA0C-49FB-98CC-7E2743E59B6E}"/>
              </a:ext>
            </a:extLst>
          </p:cNvPr>
          <p:cNvSpPr txBox="1"/>
          <p:nvPr/>
        </p:nvSpPr>
        <p:spPr>
          <a:xfrm>
            <a:off x="2133623" y="2515319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B8D1C8-7F8E-45E0-989F-271D14128B5C}"/>
              </a:ext>
            </a:extLst>
          </p:cNvPr>
          <p:cNvSpPr txBox="1"/>
          <p:nvPr/>
        </p:nvSpPr>
        <p:spPr>
          <a:xfrm>
            <a:off x="2133622" y="3255408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0F9576-3190-43EF-8AF4-23E91C181C24}"/>
              </a:ext>
            </a:extLst>
          </p:cNvPr>
          <p:cNvSpPr txBox="1"/>
          <p:nvPr/>
        </p:nvSpPr>
        <p:spPr>
          <a:xfrm>
            <a:off x="2133620" y="3967680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09C149-F428-4233-8D3B-6DE4CE03EAE1}"/>
              </a:ext>
            </a:extLst>
          </p:cNvPr>
          <p:cNvSpPr txBox="1"/>
          <p:nvPr/>
        </p:nvSpPr>
        <p:spPr>
          <a:xfrm>
            <a:off x="2133620" y="4705989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3E98C30-F49E-4949-BFAC-1F0AB3E63F2C}"/>
              </a:ext>
            </a:extLst>
          </p:cNvPr>
          <p:cNvSpPr txBox="1"/>
          <p:nvPr/>
        </p:nvSpPr>
        <p:spPr>
          <a:xfrm>
            <a:off x="2133619" y="5418261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5B559-C10E-4892-AA5E-FEAD51D10C9E}"/>
              </a:ext>
            </a:extLst>
          </p:cNvPr>
          <p:cNvSpPr txBox="1"/>
          <p:nvPr/>
        </p:nvSpPr>
        <p:spPr>
          <a:xfrm>
            <a:off x="2133619" y="6128753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FBFA943-F3DB-4D93-B4BB-DC3197017003}"/>
                  </a:ext>
                </a:extLst>
              </p:cNvPr>
              <p:cNvSpPr txBox="1"/>
              <p:nvPr/>
            </p:nvSpPr>
            <p:spPr>
              <a:xfrm>
                <a:off x="4614894" y="281481"/>
                <a:ext cx="1859483" cy="6278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456.12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456.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456.4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4567.4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4567.42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4567.421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4567.421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4567.421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74210</m:t>
                      </m:r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FBFA943-F3DB-4D93-B4BB-DC3197017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894" y="281481"/>
                <a:ext cx="1859483" cy="62786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CDEF921B-00AE-436B-A7A6-B9F3A1748A3F}"/>
              </a:ext>
            </a:extLst>
          </p:cNvPr>
          <p:cNvSpPr txBox="1"/>
          <p:nvPr/>
        </p:nvSpPr>
        <p:spPr>
          <a:xfrm>
            <a:off x="6627303" y="282489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88128E-608E-4968-B7BD-2D6EEED21419}"/>
              </a:ext>
            </a:extLst>
          </p:cNvPr>
          <p:cNvSpPr txBox="1"/>
          <p:nvPr/>
        </p:nvSpPr>
        <p:spPr>
          <a:xfrm>
            <a:off x="6627301" y="1049350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8A624D-B925-4B22-B247-B28BB466DA07}"/>
              </a:ext>
            </a:extLst>
          </p:cNvPr>
          <p:cNvSpPr txBox="1"/>
          <p:nvPr/>
        </p:nvSpPr>
        <p:spPr>
          <a:xfrm>
            <a:off x="6627301" y="1759842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5AF10F-981C-4F44-89BA-175470EDF87D}"/>
              </a:ext>
            </a:extLst>
          </p:cNvPr>
          <p:cNvSpPr txBox="1"/>
          <p:nvPr/>
        </p:nvSpPr>
        <p:spPr>
          <a:xfrm>
            <a:off x="6627301" y="2499931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BF0FC3A-19A7-47C6-8CAA-F735ADE9A68C}"/>
              </a:ext>
            </a:extLst>
          </p:cNvPr>
          <p:cNvSpPr txBox="1"/>
          <p:nvPr/>
        </p:nvSpPr>
        <p:spPr>
          <a:xfrm>
            <a:off x="6627300" y="3240020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0B9CAEC-169D-4C17-BCE8-B92F0A89EDFB}"/>
              </a:ext>
            </a:extLst>
          </p:cNvPr>
          <p:cNvSpPr txBox="1"/>
          <p:nvPr/>
        </p:nvSpPr>
        <p:spPr>
          <a:xfrm>
            <a:off x="6627298" y="3952292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F589665-B98A-4234-A076-210902C3A18B}"/>
              </a:ext>
            </a:extLst>
          </p:cNvPr>
          <p:cNvSpPr txBox="1"/>
          <p:nvPr/>
        </p:nvSpPr>
        <p:spPr>
          <a:xfrm>
            <a:off x="6627298" y="4690601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3D0776-9ED2-4B69-AA58-EC08B210490E}"/>
              </a:ext>
            </a:extLst>
          </p:cNvPr>
          <p:cNvSpPr txBox="1"/>
          <p:nvPr/>
        </p:nvSpPr>
        <p:spPr>
          <a:xfrm>
            <a:off x="6627297" y="5402873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F55236C-1FC9-424C-9C94-F9F36E5A8B2A}"/>
              </a:ext>
            </a:extLst>
          </p:cNvPr>
          <p:cNvSpPr txBox="1"/>
          <p:nvPr/>
        </p:nvSpPr>
        <p:spPr>
          <a:xfrm>
            <a:off x="6627297" y="6113365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3B1AE1-8D77-4932-8288-5D91768C2EE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50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121216" y="296869"/>
                <a:ext cx="1780937" cy="6278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.456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.456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21.456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21.456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42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1.4567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1.4567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241.4567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024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14567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02414567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16" y="296869"/>
                <a:ext cx="1780937" cy="6278642"/>
              </a:xfrm>
              <a:prstGeom prst="rect">
                <a:avLst/>
              </a:prstGeom>
              <a:blipFill>
                <a:blip r:embed="rId2"/>
                <a:stretch>
                  <a:fillRect l="-2397" r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A7B8305-8DA3-4820-9DFD-A6F45C51204F}"/>
              </a:ext>
            </a:extLst>
          </p:cNvPr>
          <p:cNvSpPr txBox="1"/>
          <p:nvPr/>
        </p:nvSpPr>
        <p:spPr>
          <a:xfrm>
            <a:off x="2133625" y="297877"/>
            <a:ext cx="16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3A50C7-2AC2-4D06-9FC9-939010C426DA}"/>
              </a:ext>
            </a:extLst>
          </p:cNvPr>
          <p:cNvSpPr txBox="1"/>
          <p:nvPr/>
        </p:nvSpPr>
        <p:spPr>
          <a:xfrm>
            <a:off x="2133623" y="1064738"/>
            <a:ext cx="2050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935363-DF95-417B-95E2-8C3D65BD3D0F}"/>
              </a:ext>
            </a:extLst>
          </p:cNvPr>
          <p:cNvSpPr txBox="1"/>
          <p:nvPr/>
        </p:nvSpPr>
        <p:spPr>
          <a:xfrm>
            <a:off x="2133623" y="1775230"/>
            <a:ext cx="2256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5A1621-AA0C-49FB-98CC-7E2743E59B6E}"/>
              </a:ext>
            </a:extLst>
          </p:cNvPr>
          <p:cNvSpPr txBox="1"/>
          <p:nvPr/>
        </p:nvSpPr>
        <p:spPr>
          <a:xfrm>
            <a:off x="2133623" y="2515319"/>
            <a:ext cx="2256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B8D1C8-7F8E-45E0-989F-271D14128B5C}"/>
              </a:ext>
            </a:extLst>
          </p:cNvPr>
          <p:cNvSpPr txBox="1"/>
          <p:nvPr/>
        </p:nvSpPr>
        <p:spPr>
          <a:xfrm>
            <a:off x="2133622" y="3255408"/>
            <a:ext cx="2256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0F9576-3190-43EF-8AF4-23E91C181C24}"/>
              </a:ext>
            </a:extLst>
          </p:cNvPr>
          <p:cNvSpPr txBox="1"/>
          <p:nvPr/>
        </p:nvSpPr>
        <p:spPr>
          <a:xfrm>
            <a:off x="2133620" y="3967680"/>
            <a:ext cx="2256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3000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09C149-F428-4233-8D3B-6DE4CE03EAE1}"/>
              </a:ext>
            </a:extLst>
          </p:cNvPr>
          <p:cNvSpPr txBox="1"/>
          <p:nvPr/>
        </p:nvSpPr>
        <p:spPr>
          <a:xfrm>
            <a:off x="2133620" y="4705989"/>
            <a:ext cx="2256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30 000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3E98C30-F49E-4949-BFAC-1F0AB3E63F2C}"/>
              </a:ext>
            </a:extLst>
          </p:cNvPr>
          <p:cNvSpPr txBox="1"/>
          <p:nvPr/>
        </p:nvSpPr>
        <p:spPr>
          <a:xfrm>
            <a:off x="2133619" y="5418261"/>
            <a:ext cx="2256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5B559-C10E-4892-AA5E-FEAD51D10C9E}"/>
              </a:ext>
            </a:extLst>
          </p:cNvPr>
          <p:cNvSpPr txBox="1"/>
          <p:nvPr/>
        </p:nvSpPr>
        <p:spPr>
          <a:xfrm>
            <a:off x="2133619" y="6128753"/>
            <a:ext cx="2256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FBFA943-F3DB-4D93-B4BB-DC3197017003}"/>
                  </a:ext>
                </a:extLst>
              </p:cNvPr>
              <p:cNvSpPr txBox="1"/>
              <p:nvPr/>
            </p:nvSpPr>
            <p:spPr>
              <a:xfrm>
                <a:off x="4614894" y="281481"/>
                <a:ext cx="1788118" cy="6278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456.12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456.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456.4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4567.4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4567.42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4567.421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4567.421</m:t>
                      </m:r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4567.4210</m:t>
                      </m:r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456.74210</m:t>
                      </m:r>
                      <m:r>
                        <a:rPr kumimoji="0" lang="en-GB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FBFA943-F3DB-4D93-B4BB-DC3197017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894" y="281481"/>
                <a:ext cx="1788118" cy="6278642"/>
              </a:xfrm>
              <a:prstGeom prst="rect">
                <a:avLst/>
              </a:prstGeom>
              <a:blipFill>
                <a:blip r:embed="rId3"/>
                <a:stretch>
                  <a:fillRect l="-683" r="-1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CDEF921B-00AE-436B-A7A6-B9F3A1748A3F}"/>
              </a:ext>
            </a:extLst>
          </p:cNvPr>
          <p:cNvSpPr txBox="1"/>
          <p:nvPr/>
        </p:nvSpPr>
        <p:spPr>
          <a:xfrm>
            <a:off x="6627303" y="282489"/>
            <a:ext cx="2248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0.003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88128E-608E-4968-B7BD-2D6EEED21419}"/>
              </a:ext>
            </a:extLst>
          </p:cNvPr>
          <p:cNvSpPr txBox="1"/>
          <p:nvPr/>
        </p:nvSpPr>
        <p:spPr>
          <a:xfrm>
            <a:off x="6627301" y="1049350"/>
            <a:ext cx="2248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0.3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8A624D-B925-4B22-B247-B28BB466DA07}"/>
              </a:ext>
            </a:extLst>
          </p:cNvPr>
          <p:cNvSpPr txBox="1"/>
          <p:nvPr/>
        </p:nvSpPr>
        <p:spPr>
          <a:xfrm>
            <a:off x="6627301" y="1759842"/>
            <a:ext cx="2248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0.03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5AF10F-981C-4F44-89BA-175470EDF87D}"/>
              </a:ext>
            </a:extLst>
          </p:cNvPr>
          <p:cNvSpPr txBox="1"/>
          <p:nvPr/>
        </p:nvSpPr>
        <p:spPr>
          <a:xfrm>
            <a:off x="6627301" y="2499931"/>
            <a:ext cx="2248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0.03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BF0FC3A-19A7-47C6-8CAA-F735ADE9A68C}"/>
              </a:ext>
            </a:extLst>
          </p:cNvPr>
          <p:cNvSpPr txBox="1"/>
          <p:nvPr/>
        </p:nvSpPr>
        <p:spPr>
          <a:xfrm>
            <a:off x="6627300" y="3240020"/>
            <a:ext cx="2248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0.003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0B9CAEC-169D-4C17-BCE8-B92F0A89EDFB}"/>
              </a:ext>
            </a:extLst>
          </p:cNvPr>
          <p:cNvSpPr txBox="1"/>
          <p:nvPr/>
        </p:nvSpPr>
        <p:spPr>
          <a:xfrm>
            <a:off x="6627298" y="3952292"/>
            <a:ext cx="2248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0.0003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F589665-B98A-4234-A076-210902C3A18B}"/>
              </a:ext>
            </a:extLst>
          </p:cNvPr>
          <p:cNvSpPr txBox="1"/>
          <p:nvPr/>
        </p:nvSpPr>
        <p:spPr>
          <a:xfrm>
            <a:off x="6627298" y="4690601"/>
            <a:ext cx="2248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0.0003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3D0776-9ED2-4B69-AA58-EC08B210490E}"/>
              </a:ext>
            </a:extLst>
          </p:cNvPr>
          <p:cNvSpPr txBox="1"/>
          <p:nvPr/>
        </p:nvSpPr>
        <p:spPr>
          <a:xfrm>
            <a:off x="6627296" y="5402873"/>
            <a:ext cx="2472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0.00003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F55236C-1FC9-424C-9C94-F9F36E5A8B2A}"/>
              </a:ext>
            </a:extLst>
          </p:cNvPr>
          <p:cNvSpPr txBox="1"/>
          <p:nvPr/>
        </p:nvSpPr>
        <p:spPr>
          <a:xfrm>
            <a:off x="6627296" y="6113365"/>
            <a:ext cx="2516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of 3 =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0.000003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47D432-CA83-442C-9A39-D99486AD95A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5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1623</TotalTime>
  <Words>308</Words>
  <Application>Microsoft Office PowerPoint</Application>
  <PresentationFormat>On-screen Show (4:3)</PresentationFormat>
  <Paragraphs>123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Place value:  Value of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2018-07-27T14:09:51Z</dcterms:modified>
</cp:coreProperties>
</file>