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7"/>
  </p:notesMasterIdLst>
  <p:sldIdLst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7BF88E5-C87A-423C-8DE1-731C646D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A85FE8B-9191-4AE8-BD0C-889AF704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12AA9-7028-41D6-B28C-83C27D8742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705B6C-3D00-4FC3-A609-9FC9DC96DC6E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D016-3A58-43F3-82F9-C2F27884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7847-B362-48D8-A2BC-6F835BD0749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4936-B8C3-40A0-867C-B1D9906D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D1D9E-7AAE-424D-AA37-01D98F68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E88D-72D7-46D8-B7B5-BF826F6E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E058-7923-4649-BA3D-4F6A5B7A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4768-4697-4075-80FC-D0BA31BC6B3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D50C4-813E-4109-951F-0B2EF592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D76E-A803-426B-9FDF-30DF41E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2BE1-324C-4F68-B3F5-0B12736DB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1EA2-5A74-4193-AEBD-32E5D954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FF9D-32B6-448A-BF1C-32FE6155414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8318-FC5D-46AE-B14D-119AB705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1441-B986-482D-A07F-4AFC8AFC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FF64-9BF6-4B3C-BB32-271AC5F82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94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2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96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0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9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84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58B7-99DA-4E9F-8C1E-E417231B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24A-1019-4E04-8BA6-800619E8019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158B-CCBC-47D3-A762-65CF79B1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401CD-87D9-4E40-8388-EEFA755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D86A-76E6-454B-B769-20CC97ED2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1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12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09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72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91EF-436C-403C-B450-1889446D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E2C4-4E52-4367-A26B-BAD67F8B728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CA8E-4C41-4051-91C5-37065B10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3225-A3DC-46D1-A57C-77860446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5CCF-8A39-4FCE-B2C2-306077B69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BE6443-2E39-4CBE-8073-5F439B2B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A9AD-9085-4B1D-AF1D-138F94A9539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6A6682-E796-4F51-81A1-A9D659C2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304B6A-B090-4BC4-B653-09B49B58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70EF-7925-4509-8B36-FFF255293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B18ED4-CE03-45AA-8DC7-14141392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3ED-EB9F-4E3A-9364-622D5B651CD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A92CED-8C22-4FB5-AB36-8673BBA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03D8E-AC86-4BD4-B43A-BA9EC0F2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6CED-ECB3-457E-9134-30B1E99BC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4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A7A100-01E2-4A56-B2D4-FC45A174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8B71-B9E1-4A69-8E58-4C57C2560A3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DF3F18-D17F-4766-8354-FF9EAB6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71A1-4D8C-469E-A55B-5BCFEE26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5018-FAB3-455A-81AC-B824FFC09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6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96B269-E386-4D65-B271-9093427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2578-B432-4DB2-BF22-669A5DF81F7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A0B883-1383-4ECE-9E14-19E469F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D0FF0C-7D36-4ACC-9CA8-D4E3DFB4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864D-9B67-497C-BB1B-01D7B945E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4FC40A-F553-49D5-91EB-0CCC7D12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F3EA-0ACB-4162-9F1C-704AC8A782A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B0DC72-5E23-447D-B5FF-7AEC9DEC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1A25BF-8F18-4B83-90CD-96B25780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2566-AE2E-46B0-860D-3A3A6B351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B72DAD-0AE4-4154-9A36-EBAB3C6A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49E9-5744-4E33-AAD6-E137149D304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DADE57-C3E0-417E-A884-88D8D993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1FBD39-23DF-4472-855C-6757DF08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1DA8-9070-42A5-8703-B8E43AD93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3868A56-8F2D-4F9E-AFB3-1D49EF893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AE4B486-8844-4189-A927-71E777ED5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89176-1738-4BDA-86C0-481A12C9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ACB3E1-A23B-4677-8521-08E84B878C4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81A7-7566-40A5-9BCD-16BDB14F0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518C-9D7C-45F8-8BEA-73CF809F3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96626D-3ACA-4C51-BCD8-A914C1B79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404D02B-93F6-4375-AA89-8F36848A79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Surface area and volume: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Volume of a cuboid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4100" name="Picture 11">
            <a:extLst>
              <a:ext uri="{FF2B5EF4-FFF2-40B4-BE49-F238E27FC236}">
                <a16:creationId xmlns:a16="http://schemas.microsoft.com/office/drawing/2014/main" id="{6B90D6D1-401F-4CAF-A9CF-6C1392B9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4104" name="Picture 15">
            <a:extLst>
              <a:ext uri="{FF2B5EF4-FFF2-40B4-BE49-F238E27FC236}">
                <a16:creationId xmlns:a16="http://schemas.microsoft.com/office/drawing/2014/main" id="{504A68F9-D339-456D-9E1E-A94A822D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>
            <a:extLst>
              <a:ext uri="{FF2B5EF4-FFF2-40B4-BE49-F238E27FC236}">
                <a16:creationId xmlns:a16="http://schemas.microsoft.com/office/drawing/2014/main" id="{B8FBFD6D-746B-488A-B2C9-B58E15CA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4107" name="Picture 18">
            <a:extLst>
              <a:ext uri="{FF2B5EF4-FFF2-40B4-BE49-F238E27FC236}">
                <a16:creationId xmlns:a16="http://schemas.microsoft.com/office/drawing/2014/main" id="{31DA821A-E8AE-4FE9-8EFD-ACBF4981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D0458255-9DB3-4B38-A5BC-382D32BB7A26}"/>
              </a:ext>
            </a:extLst>
          </p:cNvPr>
          <p:cNvSpPr/>
          <p:nvPr/>
        </p:nvSpPr>
        <p:spPr>
          <a:xfrm>
            <a:off x="3517900" y="4138613"/>
            <a:ext cx="2017713" cy="1035050"/>
          </a:xfrm>
          <a:prstGeom prst="cub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52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Your turn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81075"/>
            <a:ext cx="1944687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1212850" y="2506663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2640013" y="1373188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6cm</a:t>
            </a:r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2224088" y="2060575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10cm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849827"/>
            <a:ext cx="1398586" cy="184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41950" y="1787525"/>
            <a:ext cx="78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227763" y="2624138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6cm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236296" y="2254250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063" name="TextBox 24"/>
          <p:cNvSpPr txBox="1">
            <a:spLocks noChangeArrowheads="1"/>
          </p:cNvSpPr>
          <p:nvPr/>
        </p:nvSpPr>
        <p:spPr bwMode="auto">
          <a:xfrm>
            <a:off x="0" y="2876550"/>
            <a:ext cx="4500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Calculate the volume.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2994025"/>
            <a:ext cx="4500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Calculate the volume.</a:t>
            </a:r>
          </a:p>
        </p:txBody>
      </p:sp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076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82600" y="13827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-1588" y="8493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1081088" y="1003300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2532063" y="13827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2047875" y="8493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1" name="TextBox 18"/>
          <p:cNvSpPr txBox="1">
            <a:spLocks noChangeArrowheads="1"/>
          </p:cNvSpPr>
          <p:nvPr/>
        </p:nvSpPr>
        <p:spPr bwMode="auto">
          <a:xfrm>
            <a:off x="3130550" y="10033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21"/>
          <p:cNvSpPr txBox="1">
            <a:spLocks noChangeArrowheads="1"/>
          </p:cNvSpPr>
          <p:nvPr/>
        </p:nvSpPr>
        <p:spPr bwMode="auto">
          <a:xfrm>
            <a:off x="4586288" y="13827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4" name="TextBox 22"/>
          <p:cNvSpPr txBox="1">
            <a:spLocks noChangeArrowheads="1"/>
          </p:cNvSpPr>
          <p:nvPr/>
        </p:nvSpPr>
        <p:spPr bwMode="auto">
          <a:xfrm>
            <a:off x="4103688" y="8493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5" name="TextBox 23"/>
          <p:cNvSpPr txBox="1">
            <a:spLocks noChangeArrowheads="1"/>
          </p:cNvSpPr>
          <p:nvPr/>
        </p:nvSpPr>
        <p:spPr bwMode="auto">
          <a:xfrm>
            <a:off x="5184775" y="1003300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Box 26"/>
          <p:cNvSpPr txBox="1">
            <a:spLocks noChangeArrowheads="1"/>
          </p:cNvSpPr>
          <p:nvPr/>
        </p:nvSpPr>
        <p:spPr bwMode="auto">
          <a:xfrm>
            <a:off x="6675438" y="1382713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8" name="TextBox 27"/>
          <p:cNvSpPr txBox="1">
            <a:spLocks noChangeArrowheads="1"/>
          </p:cNvSpPr>
          <p:nvPr/>
        </p:nvSpPr>
        <p:spPr bwMode="auto">
          <a:xfrm>
            <a:off x="6089650" y="849313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9" name="TextBox 28"/>
          <p:cNvSpPr txBox="1">
            <a:spLocks noChangeArrowheads="1"/>
          </p:cNvSpPr>
          <p:nvPr/>
        </p:nvSpPr>
        <p:spPr bwMode="auto">
          <a:xfrm>
            <a:off x="7273925" y="1003300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411538"/>
            <a:ext cx="10763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Box 31"/>
          <p:cNvSpPr txBox="1">
            <a:spLocks noChangeArrowheads="1"/>
          </p:cNvSpPr>
          <p:nvPr/>
        </p:nvSpPr>
        <p:spPr bwMode="auto">
          <a:xfrm>
            <a:off x="6810375" y="4759325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2" name="TextBox 32"/>
          <p:cNvSpPr txBox="1">
            <a:spLocks noChangeArrowheads="1"/>
          </p:cNvSpPr>
          <p:nvPr/>
        </p:nvSpPr>
        <p:spPr bwMode="auto">
          <a:xfrm>
            <a:off x="6226175" y="4225925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3" name="TextBox 33"/>
          <p:cNvSpPr txBox="1">
            <a:spLocks noChangeArrowheads="1"/>
          </p:cNvSpPr>
          <p:nvPr/>
        </p:nvSpPr>
        <p:spPr bwMode="auto">
          <a:xfrm>
            <a:off x="7408863" y="4379913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411538"/>
            <a:ext cx="10763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TextBox 36"/>
          <p:cNvSpPr txBox="1">
            <a:spLocks noChangeArrowheads="1"/>
          </p:cNvSpPr>
          <p:nvPr/>
        </p:nvSpPr>
        <p:spPr bwMode="auto">
          <a:xfrm>
            <a:off x="4621213" y="4759325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6" name="TextBox 37"/>
          <p:cNvSpPr txBox="1">
            <a:spLocks noChangeArrowheads="1"/>
          </p:cNvSpPr>
          <p:nvPr/>
        </p:nvSpPr>
        <p:spPr bwMode="auto">
          <a:xfrm>
            <a:off x="4037013" y="4225925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7" name="TextBox 38"/>
          <p:cNvSpPr txBox="1">
            <a:spLocks noChangeArrowheads="1"/>
          </p:cNvSpPr>
          <p:nvPr/>
        </p:nvSpPr>
        <p:spPr bwMode="auto">
          <a:xfrm>
            <a:off x="5221288" y="4379913"/>
            <a:ext cx="676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28788" y="1008063"/>
            <a:ext cx="241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792538" y="1003300"/>
            <a:ext cx="241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846763" y="1003300"/>
            <a:ext cx="241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Left Arrow 14"/>
          <p:cNvSpPr/>
          <p:nvPr/>
        </p:nvSpPr>
        <p:spPr>
          <a:xfrm>
            <a:off x="7994650" y="1003300"/>
            <a:ext cx="969963" cy="3756025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897563" y="4662352"/>
            <a:ext cx="344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861594" y="4686301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1"/>
          <p:cNvSpPr txBox="1">
            <a:spLocks noChangeArrowheads="1"/>
          </p:cNvSpPr>
          <p:nvPr/>
        </p:nvSpPr>
        <p:spPr bwMode="auto">
          <a:xfrm>
            <a:off x="2494148" y="4741863"/>
            <a:ext cx="5854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2" name="TextBox 42"/>
          <p:cNvSpPr txBox="1">
            <a:spLocks noChangeArrowheads="1"/>
          </p:cNvSpPr>
          <p:nvPr/>
        </p:nvSpPr>
        <p:spPr bwMode="auto">
          <a:xfrm>
            <a:off x="1955191" y="420846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TextBox 43"/>
          <p:cNvSpPr txBox="1">
            <a:spLocks noChangeArrowheads="1"/>
          </p:cNvSpPr>
          <p:nvPr/>
        </p:nvSpPr>
        <p:spPr bwMode="auto">
          <a:xfrm>
            <a:off x="3297027" y="4362450"/>
            <a:ext cx="6767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4" name="TextBox 46"/>
          <p:cNvSpPr txBox="1">
            <a:spLocks noChangeArrowheads="1"/>
          </p:cNvSpPr>
          <p:nvPr/>
        </p:nvSpPr>
        <p:spPr bwMode="auto">
          <a:xfrm>
            <a:off x="539935" y="4738688"/>
            <a:ext cx="630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5" name="TextBox 47"/>
          <p:cNvSpPr txBox="1">
            <a:spLocks noChangeArrowheads="1"/>
          </p:cNvSpPr>
          <p:nvPr/>
        </p:nvSpPr>
        <p:spPr bwMode="auto">
          <a:xfrm>
            <a:off x="-79190" y="4205288"/>
            <a:ext cx="630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0.4cm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6" name="TextBox 48"/>
          <p:cNvSpPr txBox="1">
            <a:spLocks noChangeArrowheads="1"/>
          </p:cNvSpPr>
          <p:nvPr/>
        </p:nvSpPr>
        <p:spPr bwMode="auto">
          <a:xfrm>
            <a:off x="1253094" y="4359275"/>
            <a:ext cx="5854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7" name="Right Triangle 46"/>
          <p:cNvSpPr/>
          <p:nvPr/>
        </p:nvSpPr>
        <p:spPr>
          <a:xfrm>
            <a:off x="2494148" y="3933056"/>
            <a:ext cx="676275" cy="737369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Straight Connector 47"/>
          <p:cNvCxnSpPr>
            <a:stCxn id="47" idx="0"/>
          </p:cNvCxnSpPr>
          <p:nvPr/>
        </p:nvCxnSpPr>
        <p:spPr>
          <a:xfrm flipV="1">
            <a:off x="2494148" y="3573016"/>
            <a:ext cx="2468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4"/>
          </p:cNvCxnSpPr>
          <p:nvPr/>
        </p:nvCxnSpPr>
        <p:spPr>
          <a:xfrm flipV="1">
            <a:off x="3170423" y="4270561"/>
            <a:ext cx="260747" cy="399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41004" y="3573016"/>
            <a:ext cx="690166" cy="697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Triangle 52"/>
          <p:cNvSpPr/>
          <p:nvPr/>
        </p:nvSpPr>
        <p:spPr>
          <a:xfrm>
            <a:off x="482600" y="3979094"/>
            <a:ext cx="676275" cy="737369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Connector 54"/>
          <p:cNvCxnSpPr>
            <a:stCxn id="53" idx="0"/>
          </p:cNvCxnSpPr>
          <p:nvPr/>
        </p:nvCxnSpPr>
        <p:spPr>
          <a:xfrm flipV="1">
            <a:off x="482600" y="3619054"/>
            <a:ext cx="2468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72766" y="4316599"/>
            <a:ext cx="246856" cy="399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9456" y="3619054"/>
            <a:ext cx="690166" cy="697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1782947" y="4630601"/>
            <a:ext cx="344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80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076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482600" y="13827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-1588" y="8493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1081088" y="1003300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6"/>
          <p:cNvSpPr txBox="1">
            <a:spLocks noChangeArrowheads="1"/>
          </p:cNvSpPr>
          <p:nvPr/>
        </p:nvSpPr>
        <p:spPr bwMode="auto">
          <a:xfrm>
            <a:off x="2532063" y="13827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4" name="TextBox 17"/>
          <p:cNvSpPr txBox="1">
            <a:spLocks noChangeArrowheads="1"/>
          </p:cNvSpPr>
          <p:nvPr/>
        </p:nvSpPr>
        <p:spPr bwMode="auto">
          <a:xfrm>
            <a:off x="2047875" y="849313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3130550" y="1003300"/>
            <a:ext cx="493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Box 21"/>
          <p:cNvSpPr txBox="1">
            <a:spLocks noChangeArrowheads="1"/>
          </p:cNvSpPr>
          <p:nvPr/>
        </p:nvSpPr>
        <p:spPr bwMode="auto">
          <a:xfrm>
            <a:off x="4586288" y="13827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8" name="TextBox 22"/>
          <p:cNvSpPr txBox="1">
            <a:spLocks noChangeArrowheads="1"/>
          </p:cNvSpPr>
          <p:nvPr/>
        </p:nvSpPr>
        <p:spPr bwMode="auto">
          <a:xfrm>
            <a:off x="4103688" y="849313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9" name="TextBox 23"/>
          <p:cNvSpPr txBox="1">
            <a:spLocks noChangeArrowheads="1"/>
          </p:cNvSpPr>
          <p:nvPr/>
        </p:nvSpPr>
        <p:spPr bwMode="auto">
          <a:xfrm>
            <a:off x="5184775" y="1003300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1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1076325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Box 26"/>
          <p:cNvSpPr txBox="1">
            <a:spLocks noChangeArrowheads="1"/>
          </p:cNvSpPr>
          <p:nvPr/>
        </p:nvSpPr>
        <p:spPr bwMode="auto">
          <a:xfrm>
            <a:off x="6675438" y="1382713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50cm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12" name="TextBox 27"/>
          <p:cNvSpPr txBox="1">
            <a:spLocks noChangeArrowheads="1"/>
          </p:cNvSpPr>
          <p:nvPr/>
        </p:nvSpPr>
        <p:spPr bwMode="auto">
          <a:xfrm>
            <a:off x="6089650" y="849313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13" name="TextBox 28"/>
          <p:cNvSpPr txBox="1">
            <a:spLocks noChangeArrowheads="1"/>
          </p:cNvSpPr>
          <p:nvPr/>
        </p:nvSpPr>
        <p:spPr bwMode="auto">
          <a:xfrm>
            <a:off x="7273925" y="1003300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1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3411538"/>
            <a:ext cx="10763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TextBox 31"/>
          <p:cNvSpPr txBox="1">
            <a:spLocks noChangeArrowheads="1"/>
          </p:cNvSpPr>
          <p:nvPr/>
        </p:nvSpPr>
        <p:spPr bwMode="auto">
          <a:xfrm>
            <a:off x="6810375" y="4759325"/>
            <a:ext cx="58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16" name="TextBox 32"/>
          <p:cNvSpPr txBox="1">
            <a:spLocks noChangeArrowheads="1"/>
          </p:cNvSpPr>
          <p:nvPr/>
        </p:nvSpPr>
        <p:spPr bwMode="auto">
          <a:xfrm>
            <a:off x="6226175" y="4225925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17" name="TextBox 33"/>
          <p:cNvSpPr txBox="1">
            <a:spLocks noChangeArrowheads="1"/>
          </p:cNvSpPr>
          <p:nvPr/>
        </p:nvSpPr>
        <p:spPr bwMode="auto">
          <a:xfrm>
            <a:off x="7408863" y="4379913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1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3411538"/>
            <a:ext cx="10763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TextBox 36"/>
          <p:cNvSpPr txBox="1">
            <a:spLocks noChangeArrowheads="1"/>
          </p:cNvSpPr>
          <p:nvPr/>
        </p:nvSpPr>
        <p:spPr bwMode="auto">
          <a:xfrm>
            <a:off x="4621213" y="4759325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0" name="TextBox 37"/>
          <p:cNvSpPr txBox="1">
            <a:spLocks noChangeArrowheads="1"/>
          </p:cNvSpPr>
          <p:nvPr/>
        </p:nvSpPr>
        <p:spPr bwMode="auto">
          <a:xfrm>
            <a:off x="4037013" y="4225925"/>
            <a:ext cx="493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1" name="TextBox 38"/>
          <p:cNvSpPr txBox="1">
            <a:spLocks noChangeArrowheads="1"/>
          </p:cNvSpPr>
          <p:nvPr/>
        </p:nvSpPr>
        <p:spPr bwMode="auto">
          <a:xfrm>
            <a:off x="5221288" y="4379913"/>
            <a:ext cx="676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200cm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3" name="TextBox 41"/>
          <p:cNvSpPr txBox="1">
            <a:spLocks noChangeArrowheads="1"/>
          </p:cNvSpPr>
          <p:nvPr/>
        </p:nvSpPr>
        <p:spPr bwMode="auto">
          <a:xfrm>
            <a:off x="2532063" y="4741863"/>
            <a:ext cx="5854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25cm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4" name="TextBox 42"/>
          <p:cNvSpPr txBox="1">
            <a:spLocks noChangeArrowheads="1"/>
          </p:cNvSpPr>
          <p:nvPr/>
        </p:nvSpPr>
        <p:spPr bwMode="auto">
          <a:xfrm>
            <a:off x="1993106" y="420846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4cm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5" name="TextBox 43"/>
          <p:cNvSpPr txBox="1">
            <a:spLocks noChangeArrowheads="1"/>
          </p:cNvSpPr>
          <p:nvPr/>
        </p:nvSpPr>
        <p:spPr bwMode="auto">
          <a:xfrm>
            <a:off x="3334942" y="4362450"/>
            <a:ext cx="6767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200cm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7" name="TextBox 46"/>
          <p:cNvSpPr txBox="1">
            <a:spLocks noChangeArrowheads="1"/>
          </p:cNvSpPr>
          <p:nvPr/>
        </p:nvSpPr>
        <p:spPr bwMode="auto">
          <a:xfrm>
            <a:off x="577850" y="4738688"/>
            <a:ext cx="630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2.5cm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8" name="TextBox 47"/>
          <p:cNvSpPr txBox="1">
            <a:spLocks noChangeArrowheads="1"/>
          </p:cNvSpPr>
          <p:nvPr/>
        </p:nvSpPr>
        <p:spPr bwMode="auto">
          <a:xfrm>
            <a:off x="-41275" y="4205288"/>
            <a:ext cx="6303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0.4cm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29" name="TextBox 48"/>
          <p:cNvSpPr txBox="1">
            <a:spLocks noChangeArrowheads="1"/>
          </p:cNvSpPr>
          <p:nvPr/>
        </p:nvSpPr>
        <p:spPr bwMode="auto">
          <a:xfrm>
            <a:off x="1291009" y="4359275"/>
            <a:ext cx="5854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20cm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0" name="TextBox 1"/>
          <p:cNvSpPr txBox="1">
            <a:spLocks noChangeArrowheads="1"/>
          </p:cNvSpPr>
          <p:nvPr/>
        </p:nvSpPr>
        <p:spPr bwMode="auto">
          <a:xfrm>
            <a:off x="0" y="16906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80cm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1" name="Rectangle 2"/>
          <p:cNvSpPr>
            <a:spLocks noChangeArrowheads="1"/>
          </p:cNvSpPr>
          <p:nvPr/>
        </p:nvSpPr>
        <p:spPr bwMode="auto">
          <a:xfrm>
            <a:off x="2036763" y="169068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160cm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2" name="Rectangle 43"/>
          <p:cNvSpPr>
            <a:spLocks noChangeArrowheads="1"/>
          </p:cNvSpPr>
          <p:nvPr/>
        </p:nvSpPr>
        <p:spPr bwMode="auto">
          <a:xfrm>
            <a:off x="4062413" y="1692275"/>
            <a:ext cx="1835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160cm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3" name="Rectangle 45"/>
          <p:cNvSpPr>
            <a:spLocks noChangeArrowheads="1"/>
          </p:cNvSpPr>
          <p:nvPr/>
        </p:nvSpPr>
        <p:spPr bwMode="auto">
          <a:xfrm>
            <a:off x="6086475" y="1692275"/>
            <a:ext cx="2239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160 000cm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4" name="Rectangle 46"/>
          <p:cNvSpPr>
            <a:spLocks noChangeArrowheads="1"/>
          </p:cNvSpPr>
          <p:nvPr/>
        </p:nvSpPr>
        <p:spPr bwMode="auto">
          <a:xfrm>
            <a:off x="6346825" y="5092700"/>
            <a:ext cx="212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20 000cm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5" name="Rectangle 47"/>
          <p:cNvSpPr>
            <a:spLocks noChangeArrowheads="1"/>
          </p:cNvSpPr>
          <p:nvPr/>
        </p:nvSpPr>
        <p:spPr bwMode="auto">
          <a:xfrm>
            <a:off x="4062413" y="5108575"/>
            <a:ext cx="2122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20 000cm</a:t>
            </a:r>
            <a:r>
              <a:rPr kumimoji="0" lang="en-GB" alt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6" name="Rectangle 48"/>
          <p:cNvSpPr>
            <a:spLocks noChangeArrowheads="1"/>
          </p:cNvSpPr>
          <p:nvPr/>
        </p:nvSpPr>
        <p:spPr bwMode="auto">
          <a:xfrm>
            <a:off x="1862138" y="5124450"/>
            <a:ext cx="21226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10 000cm</a:t>
            </a:r>
            <a:r>
              <a:rPr kumimoji="0" lang="en-GB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37" name="Rectangle 50"/>
          <p:cNvSpPr>
            <a:spLocks noChangeArrowheads="1"/>
          </p:cNvSpPr>
          <p:nvPr/>
        </p:nvSpPr>
        <p:spPr bwMode="auto">
          <a:xfrm>
            <a:off x="-41275" y="5124450"/>
            <a:ext cx="17186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Volume = 10cm</a:t>
            </a:r>
            <a:r>
              <a:rPr kumimoji="0" lang="en-GB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2532063" y="3933056"/>
            <a:ext cx="676275" cy="737369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flipV="1">
            <a:off x="2532063" y="3573016"/>
            <a:ext cx="2468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" idx="4"/>
          </p:cNvCxnSpPr>
          <p:nvPr/>
        </p:nvCxnSpPr>
        <p:spPr>
          <a:xfrm flipV="1">
            <a:off x="3208338" y="4270561"/>
            <a:ext cx="260747" cy="399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78919" y="3573016"/>
            <a:ext cx="690166" cy="697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Triangle 49"/>
          <p:cNvSpPr/>
          <p:nvPr/>
        </p:nvSpPr>
        <p:spPr>
          <a:xfrm>
            <a:off x="520515" y="3979094"/>
            <a:ext cx="676275" cy="737369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Straight Connector 50"/>
          <p:cNvCxnSpPr>
            <a:stCxn id="50" idx="0"/>
          </p:cNvCxnSpPr>
          <p:nvPr/>
        </p:nvCxnSpPr>
        <p:spPr>
          <a:xfrm flipV="1">
            <a:off x="520515" y="3619054"/>
            <a:ext cx="2468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0" idx="4"/>
          </p:cNvCxnSpPr>
          <p:nvPr/>
        </p:nvCxnSpPr>
        <p:spPr>
          <a:xfrm flipV="1">
            <a:off x="1196790" y="4316599"/>
            <a:ext cx="260747" cy="3998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7371" y="3619054"/>
            <a:ext cx="690166" cy="697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23"/>
          <p:cNvSpPr txBox="1">
            <a:spLocks noChangeArrowheads="1"/>
          </p:cNvSpPr>
          <p:nvPr/>
        </p:nvSpPr>
        <p:spPr bwMode="auto">
          <a:xfrm>
            <a:off x="7177088" y="6469063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8396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123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2_Office Theme</vt:lpstr>
      <vt:lpstr>Surface area and volume:  Volume of a cuboid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9</cp:revision>
  <dcterms:created xsi:type="dcterms:W3CDTF">2018-03-13T09:03:36Z</dcterms:created>
  <dcterms:modified xsi:type="dcterms:W3CDTF">2018-07-30T10:56:59Z</dcterms:modified>
</cp:coreProperties>
</file>