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86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754" y="129567"/>
            <a:ext cx="8358554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Quadratics: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Completing the Square 1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99277" y="3656501"/>
            <a:ext cx="3108446" cy="238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2"/>
          <a:srcRect b="46034"/>
          <a:stretch/>
        </p:blipFill>
        <p:spPr bwMode="auto">
          <a:xfrm>
            <a:off x="165588" y="682505"/>
            <a:ext cx="1909397" cy="2975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 rotWithShape="1">
          <a:blip r:embed="rId3"/>
          <a:srcRect b="51210"/>
          <a:stretch/>
        </p:blipFill>
        <p:spPr bwMode="auto">
          <a:xfrm>
            <a:off x="4582991" y="620591"/>
            <a:ext cx="1911594" cy="2631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997" y="503727"/>
            <a:ext cx="2529987" cy="525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5613" y="658325"/>
            <a:ext cx="3139587" cy="509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997" y="503727"/>
            <a:ext cx="2529987" cy="525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5613" y="658325"/>
            <a:ext cx="3139587" cy="509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7089" y="1223964"/>
            <a:ext cx="232410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0563" y="2822331"/>
            <a:ext cx="25812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9846" y="4146673"/>
            <a:ext cx="25241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91674" y="5587512"/>
            <a:ext cx="2543175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17322" y="1074495"/>
            <a:ext cx="2004281" cy="10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658708" y="2716092"/>
            <a:ext cx="2234710" cy="842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88370" y="4061680"/>
            <a:ext cx="2210899" cy="875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863612" y="5600701"/>
            <a:ext cx="2248632" cy="999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1639</TotalTime>
  <Words>30</Words>
  <Application>Microsoft Office PowerPoint</Application>
  <PresentationFormat>On-screen Show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Quadratics:  Completing the Square 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84</cp:revision>
  <dcterms:created xsi:type="dcterms:W3CDTF">2018-01-26T08:52:52Z</dcterms:created>
  <dcterms:modified xsi:type="dcterms:W3CDTF">2018-07-30T15:21:20Z</dcterms:modified>
</cp:coreProperties>
</file>