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2" r:id="rId3"/>
    <p:sldId id="303" r:id="rId4"/>
    <p:sldId id="305" r:id="rId5"/>
    <p:sldId id="304" r:id="rId6"/>
    <p:sldId id="307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9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Surds: </a:t>
            </a:r>
            <a:r>
              <a:rPr lang="en-GB" sz="4400" b="1" dirty="0">
                <a:solidFill>
                  <a:schemeClr val="bg1"/>
                </a:solidFill>
              </a:rPr>
              <a:t/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Surds with Powers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616257" y="3898247"/>
                <a:ext cx="1479059" cy="22061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2800" i="1">
                              <a:solidFill>
                                <a:schemeClr val="bg1"/>
                              </a:solidFill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>
                          <a:solidFill>
                            <a:schemeClr val="bg1"/>
                          </a:solidFill>
                        </a:rPr>
                        <m:t> 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2800" i="1">
                              <a:solidFill>
                                <a:schemeClr val="bg1"/>
                              </a:solidFill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800">
                          <a:solidFill>
                            <a:schemeClr val="bg1"/>
                          </a:solidFill>
                        </a:rPr>
                        <m:t> 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</a:rPr>
                            <m:t>3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800" i="1">
                                      <a:solidFill>
                                        <a:schemeClr val="bg1"/>
                                      </a:solidFill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2800" i="1">
                              <a:solidFill>
                                <a:schemeClr val="bg1"/>
                              </a:solidFill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257" y="3898247"/>
                <a:ext cx="1479059" cy="22061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47484" y="796413"/>
                <a:ext cx="3805084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796413"/>
                <a:ext cx="3805084" cy="6876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47484" y="3142455"/>
                <a:ext cx="3805084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2(</m:t>
                      </m:r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3142455"/>
                <a:ext cx="3805084" cy="6876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990955" y="724360"/>
                <a:ext cx="3805084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955" y="724360"/>
                <a:ext cx="3805084" cy="6876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47484" y="5488497"/>
                <a:ext cx="3805084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2(</m:t>
                      </m:r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5488497"/>
                <a:ext cx="3805084" cy="6876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777457" y="5662498"/>
                <a:ext cx="3805084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2(</m:t>
                      </m:r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√7)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57" y="5662498"/>
                <a:ext cx="3805084" cy="6876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802037" y="3178441"/>
                <a:ext cx="3805084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2(</m:t>
                      </m:r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7)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037" y="3178441"/>
                <a:ext cx="3805084" cy="6876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-707923" y="204960"/>
                <a:ext cx="4572000" cy="62837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rabicPeriod"/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923" y="204960"/>
                <a:ext cx="4572000" cy="62837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64077" y="204960"/>
                <a:ext cx="4572000" cy="5657190"/>
              </a:xfrm>
              <a:prstGeom prst="rect">
                <a:avLst/>
              </a:prstGeom>
            </p:spPr>
            <p:txBody>
              <a:bodyPr numCol="2">
                <a:spAutoFit/>
              </a:bodyPr>
              <a:lstStyle/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077" y="204960"/>
                <a:ext cx="4572000" cy="5657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-707923" y="204960"/>
                <a:ext cx="4572000" cy="62837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rabicPeriod"/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32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923" y="204960"/>
                <a:ext cx="4572000" cy="62837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64077" y="204960"/>
                <a:ext cx="4572000" cy="5657190"/>
              </a:xfrm>
              <a:prstGeom prst="rect">
                <a:avLst/>
              </a:prstGeom>
            </p:spPr>
            <p:txBody>
              <a:bodyPr numCol="2">
                <a:spAutoFit/>
              </a:bodyPr>
              <a:lstStyle/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077" y="204960"/>
                <a:ext cx="4572000" cy="5657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75598" y="-72071"/>
                <a:ext cx="4572000" cy="68377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48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598" y="-72071"/>
                <a:ext cx="4572000" cy="6837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397909" y="373468"/>
                <a:ext cx="4572000" cy="54886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909" y="373468"/>
                <a:ext cx="4572000" cy="54886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3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-678426" y="-87812"/>
                <a:ext cx="4572000" cy="69458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78426" y="-87812"/>
                <a:ext cx="4572000" cy="69458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93574" y="0"/>
                <a:ext cx="4572000" cy="69539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40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40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4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4" y="0"/>
                <a:ext cx="4572000" cy="69539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-678426" y="-87812"/>
                <a:ext cx="4572000" cy="69458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78426" y="-87812"/>
                <a:ext cx="4572000" cy="69458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93574" y="0"/>
                <a:ext cx="4572000" cy="69539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4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4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GB" sz="4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4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sz="40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4000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4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4" y="0"/>
                <a:ext cx="4572000" cy="69539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521288" y="-37319"/>
                <a:ext cx="4572000" cy="70285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80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16</m:t>
                      </m:r>
                      <m:rad>
                        <m:radPr>
                          <m:degHide m:val="on"/>
                          <m:ctrlP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288" y="-37319"/>
                <a:ext cx="4572000" cy="70285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471652" y="-44659"/>
                <a:ext cx="4572000" cy="653332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25</m:t>
                      </m:r>
                    </m:oMath>
                  </m:oMathPara>
                </a14:m>
                <a:endParaRPr lang="en-GB" sz="4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25</m:t>
                      </m:r>
                      <m:rad>
                        <m:radPr>
                          <m:degHide m:val="on"/>
                          <m:ctrlP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solidFill>
                      <a:srgbClr val="C00000"/>
                    </a:solidFill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solidFill>
                      <a:srgbClr val="C00000"/>
                    </a:solidFill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652" y="-44659"/>
                <a:ext cx="4572000" cy="65333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70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4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1676</TotalTime>
  <Words>92</Words>
  <Application>Microsoft Office PowerPoint</Application>
  <PresentationFormat>On-screen Show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Dyslexie</vt:lpstr>
      <vt:lpstr>Times New Roman</vt:lpstr>
      <vt:lpstr>Office Theme</vt:lpstr>
      <vt:lpstr>Surds:  Surds with Powers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J.Prior</cp:lastModifiedBy>
  <cp:revision>80</cp:revision>
  <dcterms:created xsi:type="dcterms:W3CDTF">2018-01-26T08:52:52Z</dcterms:created>
  <dcterms:modified xsi:type="dcterms:W3CDTF">2018-03-27T11:11:58Z</dcterms:modified>
</cp:coreProperties>
</file>