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98" r:id="rId2"/>
    <p:sldId id="302" r:id="rId3"/>
    <p:sldId id="303" r:id="rId4"/>
    <p:sldId id="306" r:id="rId5"/>
    <p:sldId id="307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07" autoAdjust="0"/>
    <p:restoredTop sz="89362" autoAdjust="0"/>
  </p:normalViewPr>
  <p:slideViewPr>
    <p:cSldViewPr snapToGrid="0">
      <p:cViewPr varScale="1">
        <p:scale>
          <a:sx n="81" d="100"/>
          <a:sy n="81" d="100"/>
        </p:scale>
        <p:origin x="-17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9425" y="364029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Place Value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Using Place Value</a:t>
            </a:r>
            <a:endParaRPr lang="en-GB" sz="4400" b="1" dirty="0">
              <a:solidFill>
                <a:schemeClr val="bg1"/>
              </a:solidFill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xmlns="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20586" y="3637084"/>
            <a:ext cx="2645751" cy="257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 l="-1050" r="2045"/>
          <a:stretch>
            <a:fillRect/>
          </a:stretch>
        </p:blipFill>
        <p:spPr bwMode="auto">
          <a:xfrm>
            <a:off x="0" y="622057"/>
            <a:ext cx="4275382" cy="104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 l="2448"/>
          <a:stretch>
            <a:fillRect/>
          </a:stretch>
        </p:blipFill>
        <p:spPr bwMode="auto">
          <a:xfrm>
            <a:off x="4642337" y="563440"/>
            <a:ext cx="4337539" cy="1067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868000"/>
            <a:ext cx="2558967" cy="3712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7569" y="1913428"/>
            <a:ext cx="2854897" cy="391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9132"/>
            <a:ext cx="29241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07876" y="1490664"/>
            <a:ext cx="2809509" cy="482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659" y="154598"/>
            <a:ext cx="82486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59132"/>
            <a:ext cx="292417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3721" y="1549280"/>
            <a:ext cx="2809509" cy="482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08031" y="1362808"/>
            <a:ext cx="1828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260248" y="1504584"/>
            <a:ext cx="1352550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659" y="154598"/>
            <a:ext cx="82486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823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382" y="1465751"/>
            <a:ext cx="30003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1670" y="1793631"/>
            <a:ext cx="2670315" cy="46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659" y="154598"/>
            <a:ext cx="82486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0857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382" y="1465751"/>
            <a:ext cx="3000375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31670" y="1793631"/>
            <a:ext cx="2670315" cy="4650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 l="16593"/>
          <a:stretch>
            <a:fillRect/>
          </a:stretch>
        </p:blipFill>
        <p:spPr bwMode="auto">
          <a:xfrm>
            <a:off x="3130062" y="1484068"/>
            <a:ext cx="1112226" cy="503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8338" y="1498097"/>
            <a:ext cx="981076" cy="4923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36659" y="154598"/>
            <a:ext cx="8248650" cy="1085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1620</TotalTime>
  <Words>30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Place Value Using Place Value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Library User</cp:lastModifiedBy>
  <cp:revision>81</cp:revision>
  <dcterms:created xsi:type="dcterms:W3CDTF">2018-01-26T08:52:52Z</dcterms:created>
  <dcterms:modified xsi:type="dcterms:W3CDTF">2018-03-27T14:39:00Z</dcterms:modified>
</cp:coreProperties>
</file>