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3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Introducing 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Algebraic Notation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65879" y="3676810"/>
                <a:ext cx="401224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79" y="3676810"/>
                <a:ext cx="4012240" cy="28623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615840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5840"/>
                <a:ext cx="398206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13546" y="675475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546" y="675475"/>
                <a:ext cx="398206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85708" y="2609137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708" y="2609137"/>
                <a:ext cx="39820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71734" y="2535833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734" y="2535833"/>
                <a:ext cx="39820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-158528" y="4455826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8528" y="4455826"/>
                <a:ext cx="398206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81621" y="4542799"/>
                <a:ext cx="39820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621" y="4542799"/>
                <a:ext cx="398206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8"/>
            <a:ext cx="2029900" cy="6587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830" y="129456"/>
            <a:ext cx="2408288" cy="64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9"/>
            <a:ext cx="2029900" cy="65878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900" y="208014"/>
            <a:ext cx="3674058" cy="62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68" y="173414"/>
            <a:ext cx="2121521" cy="6315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958" y="369197"/>
            <a:ext cx="6799494" cy="2966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815" y="3474243"/>
            <a:ext cx="6848475" cy="428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6668" y="3917348"/>
            <a:ext cx="4733925" cy="10763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668" y="4993673"/>
            <a:ext cx="6696075" cy="5810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8538" y="5902427"/>
            <a:ext cx="6995752" cy="44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54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48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Introducing algebra:  Algebraic Notation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2018-07-30T08:37:35Z</dcterms:modified>
</cp:coreProperties>
</file>