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98" r:id="rId2"/>
    <p:sldId id="302" r:id="rId3"/>
    <p:sldId id="324" r:id="rId4"/>
    <p:sldId id="310" r:id="rId5"/>
    <p:sldId id="312" r:id="rId6"/>
    <p:sldId id="322" r:id="rId7"/>
    <p:sldId id="323" r:id="rId8"/>
    <p:sldId id="320" r:id="rId9"/>
    <p:sldId id="321" r:id="rId10"/>
    <p:sldId id="31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78" d="100"/>
          <a:sy n="78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90458-A030-4E8C-8304-0A3A1BC2E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F4F57-941D-4761-AB0E-BC1144903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B0F85B-E69C-4CFF-8963-881B4FA34D1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AE2B72-29C9-42B7-AD93-E6B75B41D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8A8C88-7E93-4B22-BBB4-FCB37E934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02B08-00F4-49C7-A12D-7F824EF249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BF398-79A6-4A2A-97F9-BDA1525A4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2F92CC-38D6-4C0D-B24D-D69F33D1C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789BBB9F-0415-4559-86BE-5BE9246064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21C7619-32F8-4FBF-91F8-16BF595736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DB70EF7-22ED-42E3-AAED-DC788EFF8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89270-C965-40AA-89C7-DE59991721B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4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05FC0-119D-48FC-95BE-CCFC8381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E4A2-2E69-437E-B33C-BC186393C48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63CFE-9839-42D3-8F80-C4DBCC70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1E60A-50B0-46B7-A6EA-4937C1AF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84167-CB1A-4311-940F-792E96D59E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96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BC3CF-AF6B-44CE-BDF1-087F11D8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21D1-2C31-4064-88A7-12B03A71B58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7439-AEE8-4DA6-9FEF-0B1ABC98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AC40B-F765-4C4C-9ABA-41940A88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87C4B-D127-428E-A874-8D4F71FC7B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51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82794-8E1D-40D1-900A-CD710D74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404A-849C-410C-A4F6-E600D2D030B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F8CD5-AF72-4AF8-B0B8-C747617E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48C5E-A7D8-4190-9757-674F20AD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F8C2C-B9BC-4DF9-BE9B-06BAA14543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6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AB2B7-C718-4827-AAA8-3148243F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C512-EA4C-4A43-BCF0-1B3BA0EE85D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5902-2009-4E36-B5C7-DB509FCC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664BF-5AEA-47E1-849E-71B92BBB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00BD1-F43B-4EC0-817F-CF8BA71C13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58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E882F-5AC6-42C2-8538-28A1A619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EF52-332A-4A14-8003-7875FED3DCE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20B31-94BE-41D2-B04C-6287FE8D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B108F-CC32-4529-B6D9-0A73E5E3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11CFB-E954-496C-8899-DEC8782FD6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935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253D56-94BB-4C39-A68C-AE5FD5BB2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65AC-F30A-462D-BD63-9F330292FA9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D632DD-2E13-483D-9B98-35929230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72AC52-035A-4780-9D26-521FFE2C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BD045-0749-4532-8F47-CC04B7268A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9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FE2578-8B7C-4015-A01A-1FE49006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64FF-56D0-4280-B49C-4AA0A496B70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695527-7294-4E8B-8898-CBC3CCC5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9415A6-0B25-4136-9045-765F2260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67A7D-5711-4E3B-B771-D91A791DE4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44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286706-0941-41EF-B56E-EA2DC205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3F15-1FF7-4FAD-89F5-DAF17C09C10A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B41BEC9-F8D5-4F62-A7F0-8E345571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32BAF4-696C-404B-8EA3-605CD94E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8503A-B812-4325-8017-C0E6169878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6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6ADDD0-BC59-4A67-BED1-14B571A2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05A70-AB45-493A-8281-7CC55CCF583A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A4673F-FBED-4C03-A996-9E719470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64C77B-8726-4603-BAFA-A9BD56AF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C3D25-2731-4388-A329-9DB0AF05A5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2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349AA8-3A33-434D-B0C1-8243FFA5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680B-450D-4394-A2C8-36861417A34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FF6EA-C788-450B-8DEB-A4F00475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960B1-968F-40DE-87DA-B27AEE2D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5E858-4D16-4390-AC12-97AF045A17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181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5ADE28-E5F6-45C1-AFF2-EBA15A0A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BB94-4083-424E-9DA2-B726C6701C9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224796-4A50-4D7B-B095-9A58133B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F2DA7C-E8E6-4542-8E2A-A4FD8D51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867C3-CCC0-4996-A895-63932DBA3C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41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DC9D61-C763-4663-A587-1E80B68AFC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0A1F32-A818-4DAA-98A8-93790AF56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EB7CA-E4DE-4AF6-B0FB-581A96F0C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5E1908-04AB-42F1-9243-D8CDE779032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5C33C-922C-44DD-8E55-3360A38D8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E05EF-CCBA-41FD-A135-9AB76DAE0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CC4025B-CDF8-4DEA-8EEB-8490EBA95A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26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9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7E338946-449C-4253-9AAB-7D5C6DB0D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838" y="130175"/>
            <a:ext cx="6181725" cy="1385888"/>
          </a:xfrm>
        </p:spPr>
        <p:txBody>
          <a:bodyPr/>
          <a:lstStyle/>
          <a:p>
            <a:pPr eaLnBrk="1" hangingPunct="1"/>
            <a:r>
              <a:rPr lang="en-GB" altLang="en-US" sz="4400" b="1">
                <a:solidFill>
                  <a:schemeClr val="bg1"/>
                </a:solidFill>
              </a:rPr>
              <a:t>Circles: </a:t>
            </a:r>
            <a:br>
              <a:rPr lang="en-GB" altLang="en-US" sz="4400" b="1">
                <a:solidFill>
                  <a:schemeClr val="bg1"/>
                </a:solidFill>
              </a:rPr>
            </a:br>
            <a:r>
              <a:rPr lang="en-GB" altLang="en-US" sz="4400" b="1">
                <a:solidFill>
                  <a:schemeClr val="bg1"/>
                </a:solidFill>
              </a:rPr>
              <a:t>Area of a Circle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70C8291-EBB4-4C9A-8997-B0D542B84652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2698DBD3-4043-46C9-A1BE-2D1BDFC69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E6F4694-E4EF-4B46-986C-E585622EF379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DE4F024-5EF0-4BE7-A960-4DDD19CCAF4E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6DC70BF-920C-4F5B-98EF-0AF7D90F68EF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7F374456-3825-4753-91EB-BEF35A8AC3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77AE241B-5B97-4277-AB19-26BAF290AB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1D336768-72A4-4DA0-A54F-887BC5D7DB04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CD3C3D63-991F-40D4-A56C-B07E49E3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6ED08C06-565C-4FEA-9BBC-48B3E827EC2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4D9525-A8CA-4C08-A87B-B5C49D2E6465}"/>
              </a:ext>
            </a:extLst>
          </p:cNvPr>
          <p:cNvSpPr/>
          <p:nvPr/>
        </p:nvSpPr>
        <p:spPr>
          <a:xfrm>
            <a:off x="3879850" y="4097338"/>
            <a:ext cx="1384300" cy="13843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6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BBD48721-403E-4C7E-99EA-17E419FCB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595313"/>
            <a:ext cx="3048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3">
            <a:extLst>
              <a:ext uri="{FF2B5EF4-FFF2-40B4-BE49-F238E27FC236}">
                <a16:creationId xmlns:a16="http://schemas.microsoft.com/office/drawing/2014/main" id="{F23177BA-845B-4193-90E5-8AB580C0C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174875"/>
            <a:ext cx="237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DEB07F0-760B-4EC9-B9A3-4912B2359911}"/>
              </a:ext>
            </a:extLst>
          </p:cNvPr>
          <p:cNvCxnSpPr/>
          <p:nvPr/>
        </p:nvCxnSpPr>
        <p:spPr>
          <a:xfrm>
            <a:off x="252413" y="2174875"/>
            <a:ext cx="260985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9" name="Picture 2">
            <a:extLst>
              <a:ext uri="{FF2B5EF4-FFF2-40B4-BE49-F238E27FC236}">
                <a16:creationId xmlns:a16="http://schemas.microsoft.com/office/drawing/2014/main" id="{F3F76FF9-66F8-4498-826E-242E766AE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933700"/>
            <a:ext cx="3048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13">
            <a:extLst>
              <a:ext uri="{FF2B5EF4-FFF2-40B4-BE49-F238E27FC236}">
                <a16:creationId xmlns:a16="http://schemas.microsoft.com/office/drawing/2014/main" id="{98E81E58-6DAE-4632-9495-9681FBE8D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4519613"/>
            <a:ext cx="2373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863731B-FEC0-4168-ABE5-7002374B64FF}"/>
              </a:ext>
            </a:extLst>
          </p:cNvPr>
          <p:cNvCxnSpPr/>
          <p:nvPr/>
        </p:nvCxnSpPr>
        <p:spPr>
          <a:xfrm>
            <a:off x="1557338" y="4519613"/>
            <a:ext cx="127158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67CDAC-76B0-4F60-9E3F-40114D22943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14056" y="1259569"/>
            <a:ext cx="5523435" cy="95410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D988ED-8B36-4C13-AEC7-C02D53DC17F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14056" y="3521634"/>
            <a:ext cx="5722207" cy="95410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pic>
        <p:nvPicPr>
          <p:cNvPr id="11274" name="Picture 2">
            <a:extLst>
              <a:ext uri="{FF2B5EF4-FFF2-40B4-BE49-F238E27FC236}">
                <a16:creationId xmlns:a16="http://schemas.microsoft.com/office/drawing/2014/main" id="{C762128D-83EB-484E-BA68-DFBB72118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4883150"/>
            <a:ext cx="1465263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Box 13">
            <a:extLst>
              <a:ext uri="{FF2B5EF4-FFF2-40B4-BE49-F238E27FC236}">
                <a16:creationId xmlns:a16="http://schemas.microsoft.com/office/drawing/2014/main" id="{49A1EE6A-67AD-4CF5-8004-390C25B12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6396038"/>
            <a:ext cx="2373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8D8777-13DC-4ABA-89C1-4838E4B87DFF}"/>
              </a:ext>
            </a:extLst>
          </p:cNvPr>
          <p:cNvCxnSpPr/>
          <p:nvPr/>
        </p:nvCxnSpPr>
        <p:spPr>
          <a:xfrm>
            <a:off x="1557338" y="6396038"/>
            <a:ext cx="127158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ABDEA4F-1E32-4FD9-80D8-1943DEB80E5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36082" y="5551347"/>
            <a:ext cx="6207918" cy="95410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143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id="{7D944B31-CE52-477E-94AB-BDF619C19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5" y="955675"/>
            <a:ext cx="28289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3285B8E9-C586-4793-8F38-E7DFFA04E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955675"/>
            <a:ext cx="28289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2">
            <a:extLst>
              <a:ext uri="{FF2B5EF4-FFF2-40B4-BE49-F238E27FC236}">
                <a16:creationId xmlns:a16="http://schemas.microsoft.com/office/drawing/2014/main" id="{9FD9F26F-3223-47AD-A57E-06DF26279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4012AB7C-E5FA-4055-898A-DAC4FD2A1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A909F1-0FD6-4EA9-B110-4E26E8B5F725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3080F5-0053-4ADD-999D-B1D2641667A2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TextBox 9">
            <a:extLst>
              <a:ext uri="{FF2B5EF4-FFF2-40B4-BE49-F238E27FC236}">
                <a16:creationId xmlns:a16="http://schemas.microsoft.com/office/drawing/2014/main" id="{A2FAA171-900B-4C3B-81C3-54FA0FBB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081" name="TextBox 10">
            <a:extLst>
              <a:ext uri="{FF2B5EF4-FFF2-40B4-BE49-F238E27FC236}">
                <a16:creationId xmlns:a16="http://schemas.microsoft.com/office/drawing/2014/main" id="{6A247678-9EAB-4452-A3DD-FBC28C3CB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1597025"/>
            <a:ext cx="769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10cm</a:t>
            </a:r>
          </a:p>
        </p:txBody>
      </p:sp>
      <p:sp>
        <p:nvSpPr>
          <p:cNvPr id="3082" name="TextBox 15">
            <a:extLst>
              <a:ext uri="{FF2B5EF4-FFF2-40B4-BE49-F238E27FC236}">
                <a16:creationId xmlns:a16="http://schemas.microsoft.com/office/drawing/2014/main" id="{504521F0-3AE6-41F2-9B4A-4A31A309C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288" y="1581150"/>
            <a:ext cx="77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376583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>
            <a:extLst>
              <a:ext uri="{FF2B5EF4-FFF2-40B4-BE49-F238E27FC236}">
                <a16:creationId xmlns:a16="http://schemas.microsoft.com/office/drawing/2014/main" id="{B55AB100-B0E7-4304-8AD6-3063A2257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4943475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>
            <a:extLst>
              <a:ext uri="{FF2B5EF4-FFF2-40B4-BE49-F238E27FC236}">
                <a16:creationId xmlns:a16="http://schemas.microsoft.com/office/drawing/2014/main" id="{EA33C920-21C7-42B8-850A-DE3E1EA79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014538"/>
            <a:ext cx="28289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0">
            <a:extLst>
              <a:ext uri="{FF2B5EF4-FFF2-40B4-BE49-F238E27FC236}">
                <a16:creationId xmlns:a16="http://schemas.microsoft.com/office/drawing/2014/main" id="{C373A930-A801-4011-828B-E24992EE3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4101" name="TextBox 4">
            <a:extLst>
              <a:ext uri="{FF2B5EF4-FFF2-40B4-BE49-F238E27FC236}">
                <a16:creationId xmlns:a16="http://schemas.microsoft.com/office/drawing/2014/main" id="{936AE77F-3E1B-4D0F-A4B9-48DA09429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587625"/>
            <a:ext cx="588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sp>
        <p:nvSpPr>
          <p:cNvPr id="4102" name="TextBox 23">
            <a:extLst>
              <a:ext uri="{FF2B5EF4-FFF2-40B4-BE49-F238E27FC236}">
                <a16:creationId xmlns:a16="http://schemas.microsoft.com/office/drawing/2014/main" id="{5D871C85-FD93-4A3C-995D-ACB33DDEB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5281613"/>
            <a:ext cx="59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pic>
        <p:nvPicPr>
          <p:cNvPr id="4103" name="Picture 3">
            <a:extLst>
              <a:ext uri="{FF2B5EF4-FFF2-40B4-BE49-F238E27FC236}">
                <a16:creationId xmlns:a16="http://schemas.microsoft.com/office/drawing/2014/main" id="{43E31784-B2B4-490A-8533-A2BB1B508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-4763"/>
            <a:ext cx="1885950" cy="191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23">
            <a:extLst>
              <a:ext uri="{FF2B5EF4-FFF2-40B4-BE49-F238E27FC236}">
                <a16:creationId xmlns:a16="http://schemas.microsoft.com/office/drawing/2014/main" id="{295B5252-7876-4B48-A53D-13EABEFE6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327025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201214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C7EC1BF8-77AC-4825-BB98-1D7D13994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4414838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AD7A2F2D-BAFF-4590-850B-E07B7949F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319338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0">
            <a:extLst>
              <a:ext uri="{FF2B5EF4-FFF2-40B4-BE49-F238E27FC236}">
                <a16:creationId xmlns:a16="http://schemas.microsoft.com/office/drawing/2014/main" id="{53E14601-46BB-43BA-B6BE-F200208AA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4CF8F02F-C5E0-4DBA-9476-9E808540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4992688"/>
            <a:ext cx="785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24cm</a:t>
            </a:r>
          </a:p>
        </p:txBody>
      </p:sp>
      <p:sp>
        <p:nvSpPr>
          <p:cNvPr id="5126" name="TextBox 23">
            <a:extLst>
              <a:ext uri="{FF2B5EF4-FFF2-40B4-BE49-F238E27FC236}">
                <a16:creationId xmlns:a16="http://schemas.microsoft.com/office/drawing/2014/main" id="{E38A34D0-055D-46DB-826B-E16B548BE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513" y="2728913"/>
            <a:ext cx="801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pic>
        <p:nvPicPr>
          <p:cNvPr id="5127" name="Picture 3">
            <a:extLst>
              <a:ext uri="{FF2B5EF4-FFF2-40B4-BE49-F238E27FC236}">
                <a16:creationId xmlns:a16="http://schemas.microsoft.com/office/drawing/2014/main" id="{3AEEACF6-CCFA-4C6E-9FFA-83FA105A1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42875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23">
            <a:extLst>
              <a:ext uri="{FF2B5EF4-FFF2-40B4-BE49-F238E27FC236}">
                <a16:creationId xmlns:a16="http://schemas.microsoft.com/office/drawing/2014/main" id="{17A7E81C-D21F-4AC2-9000-8A335D21B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513" y="550863"/>
            <a:ext cx="801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1.2cm</a:t>
            </a:r>
          </a:p>
        </p:txBody>
      </p:sp>
    </p:spTree>
    <p:extLst>
      <p:ext uri="{BB962C8B-B14F-4D97-AF65-F5344CB8AC3E}">
        <p14:creationId xmlns:p14="http://schemas.microsoft.com/office/powerpoint/2010/main" val="4675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B3FAB48E-E475-4228-B936-3CE05500B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4573588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>
            <a:extLst>
              <a:ext uri="{FF2B5EF4-FFF2-40B4-BE49-F238E27FC236}">
                <a16:creationId xmlns:a16="http://schemas.microsoft.com/office/drawing/2014/main" id="{8B2BD699-3E67-4BCF-A5E0-89F63B452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452688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>
            <a:extLst>
              <a:ext uri="{FF2B5EF4-FFF2-40B4-BE49-F238E27FC236}">
                <a16:creationId xmlns:a16="http://schemas.microsoft.com/office/drawing/2014/main" id="{B5E5DD02-01CE-4173-9B79-4253406F4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342900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0">
            <a:extLst>
              <a:ext uri="{FF2B5EF4-FFF2-40B4-BE49-F238E27FC236}">
                <a16:creationId xmlns:a16="http://schemas.microsoft.com/office/drawing/2014/main" id="{0B3F7F14-D385-4396-8EF3-703B04CF0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6150" name="TextBox 4">
            <a:extLst>
              <a:ext uri="{FF2B5EF4-FFF2-40B4-BE49-F238E27FC236}">
                <a16:creationId xmlns:a16="http://schemas.microsoft.com/office/drawing/2014/main" id="{6D9FDEC6-56F2-41BA-854A-BDAB849A9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931863"/>
            <a:ext cx="85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240cm</a:t>
            </a:r>
          </a:p>
        </p:txBody>
      </p:sp>
      <p:sp>
        <p:nvSpPr>
          <p:cNvPr id="6151" name="TextBox 23">
            <a:extLst>
              <a:ext uri="{FF2B5EF4-FFF2-40B4-BE49-F238E27FC236}">
                <a16:creationId xmlns:a16="http://schemas.microsoft.com/office/drawing/2014/main" id="{2B3784C3-D46C-4DB7-963C-821D1D4F8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3040063"/>
            <a:ext cx="81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120cm</a:t>
            </a:r>
          </a:p>
        </p:txBody>
      </p:sp>
      <p:sp>
        <p:nvSpPr>
          <p:cNvPr id="6152" name="TextBox 13">
            <a:extLst>
              <a:ext uri="{FF2B5EF4-FFF2-40B4-BE49-F238E27FC236}">
                <a16:creationId xmlns:a16="http://schemas.microsoft.com/office/drawing/2014/main" id="{415E8B63-2E24-43BD-8365-D7D4A142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5160963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</p:spTree>
    <p:extLst>
      <p:ext uri="{BB962C8B-B14F-4D97-AF65-F5344CB8AC3E}">
        <p14:creationId xmlns:p14="http://schemas.microsoft.com/office/powerpoint/2010/main" val="256463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426D43CF-5381-44E3-BE3F-826161442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211138"/>
            <a:ext cx="3048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3">
            <a:extLst>
              <a:ext uri="{FF2B5EF4-FFF2-40B4-BE49-F238E27FC236}">
                <a16:creationId xmlns:a16="http://schemas.microsoft.com/office/drawing/2014/main" id="{CA888314-49B6-456F-84E3-5748EE350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1790700"/>
            <a:ext cx="237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EF1997-9BAB-47C7-9F55-6647FC256A72}"/>
              </a:ext>
            </a:extLst>
          </p:cNvPr>
          <p:cNvCxnSpPr/>
          <p:nvPr/>
        </p:nvCxnSpPr>
        <p:spPr>
          <a:xfrm>
            <a:off x="246063" y="1790700"/>
            <a:ext cx="260985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Picture 2">
            <a:extLst>
              <a:ext uri="{FF2B5EF4-FFF2-40B4-BE49-F238E27FC236}">
                <a16:creationId xmlns:a16="http://schemas.microsoft.com/office/drawing/2014/main" id="{E5538F0C-A4FA-4F58-9DF0-718D0C986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2549525"/>
            <a:ext cx="3048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3">
            <a:extLst>
              <a:ext uri="{FF2B5EF4-FFF2-40B4-BE49-F238E27FC236}">
                <a16:creationId xmlns:a16="http://schemas.microsoft.com/office/drawing/2014/main" id="{16701F41-B22C-414B-A905-47392E31B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4135438"/>
            <a:ext cx="2373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D86FD3-C696-43EB-AF65-8618003D1E50}"/>
              </a:ext>
            </a:extLst>
          </p:cNvPr>
          <p:cNvCxnSpPr/>
          <p:nvPr/>
        </p:nvCxnSpPr>
        <p:spPr>
          <a:xfrm>
            <a:off x="1550988" y="4135438"/>
            <a:ext cx="127158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10">
            <a:extLst>
              <a:ext uri="{FF2B5EF4-FFF2-40B4-BE49-F238E27FC236}">
                <a16:creationId xmlns:a16="http://schemas.microsoft.com/office/drawing/2014/main" id="{E197E3BD-E147-4B84-8AD5-6941C6A5F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7177" name="Picture 2">
            <a:extLst>
              <a:ext uri="{FF2B5EF4-FFF2-40B4-BE49-F238E27FC236}">
                <a16:creationId xmlns:a16="http://schemas.microsoft.com/office/drawing/2014/main" id="{B41CB641-ADAC-4D2F-A4E1-E8ACADBF1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4703763"/>
            <a:ext cx="1465263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Box 13">
            <a:extLst>
              <a:ext uri="{FF2B5EF4-FFF2-40B4-BE49-F238E27FC236}">
                <a16:creationId xmlns:a16="http://schemas.microsoft.com/office/drawing/2014/main" id="{2FDF3D87-9BD2-458F-97AF-70926023B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25" y="6218238"/>
            <a:ext cx="2373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3F9BD6-0314-4C02-A77C-767DC3C1B270}"/>
              </a:ext>
            </a:extLst>
          </p:cNvPr>
          <p:cNvCxnSpPr/>
          <p:nvPr/>
        </p:nvCxnSpPr>
        <p:spPr>
          <a:xfrm>
            <a:off x="1804988" y="6218238"/>
            <a:ext cx="127158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21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:a16="http://schemas.microsoft.com/office/drawing/2014/main" id="{AF5A8A9D-63EE-456E-B5EB-40DDD29F3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4943475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>
            <a:extLst>
              <a:ext uri="{FF2B5EF4-FFF2-40B4-BE49-F238E27FC236}">
                <a16:creationId xmlns:a16="http://schemas.microsoft.com/office/drawing/2014/main" id="{1A301CCF-3338-49C0-BF47-B56319723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014538"/>
            <a:ext cx="28289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10">
            <a:extLst>
              <a:ext uri="{FF2B5EF4-FFF2-40B4-BE49-F238E27FC236}">
                <a16:creationId xmlns:a16="http://schemas.microsoft.com/office/drawing/2014/main" id="{265571D6-B24F-4B48-9634-79680584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8197" name="TextBox 4">
            <a:extLst>
              <a:ext uri="{FF2B5EF4-FFF2-40B4-BE49-F238E27FC236}">
                <a16:creationId xmlns:a16="http://schemas.microsoft.com/office/drawing/2014/main" id="{F284116B-461D-4830-9CDC-66F972004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587625"/>
            <a:ext cx="588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sp>
        <p:nvSpPr>
          <p:cNvPr id="8198" name="TextBox 23">
            <a:extLst>
              <a:ext uri="{FF2B5EF4-FFF2-40B4-BE49-F238E27FC236}">
                <a16:creationId xmlns:a16="http://schemas.microsoft.com/office/drawing/2014/main" id="{1992BA6E-1A1F-4576-8FE6-191655858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5281613"/>
            <a:ext cx="59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pic>
        <p:nvPicPr>
          <p:cNvPr id="8199" name="Picture 9">
            <a:extLst>
              <a:ext uri="{FF2B5EF4-FFF2-40B4-BE49-F238E27FC236}">
                <a16:creationId xmlns:a16="http://schemas.microsoft.com/office/drawing/2014/main" id="{25EB868F-B7D5-45B2-99EB-0D8130FAF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2955925"/>
            <a:ext cx="62436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9">
            <a:extLst>
              <a:ext uri="{FF2B5EF4-FFF2-40B4-BE49-F238E27FC236}">
                <a16:creationId xmlns:a16="http://schemas.microsoft.com/office/drawing/2014/main" id="{B6CF9453-65B3-4C18-895C-8011EF511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5607050"/>
            <a:ext cx="62436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3">
            <a:extLst>
              <a:ext uri="{FF2B5EF4-FFF2-40B4-BE49-F238E27FC236}">
                <a16:creationId xmlns:a16="http://schemas.microsoft.com/office/drawing/2014/main" id="{CE16CFBA-B3D4-481E-A512-312B7CE5C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-4763"/>
            <a:ext cx="1885950" cy="191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Box 23">
            <a:extLst>
              <a:ext uri="{FF2B5EF4-FFF2-40B4-BE49-F238E27FC236}">
                <a16:creationId xmlns:a16="http://schemas.microsoft.com/office/drawing/2014/main" id="{885BC077-65C7-404F-8339-64BC30663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327025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BCB81-8C05-43B1-8BEB-2022264331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4501" y="710027"/>
            <a:ext cx="5722207" cy="52322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234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3C92A597-CA4B-4D7C-A7A7-FA78E2725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4757738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>
            <a:extLst>
              <a:ext uri="{FF2B5EF4-FFF2-40B4-BE49-F238E27FC236}">
                <a16:creationId xmlns:a16="http://schemas.microsoft.com/office/drawing/2014/main" id="{9C960209-34FE-46CD-A04D-C564B6304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406650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10">
            <a:extLst>
              <a:ext uri="{FF2B5EF4-FFF2-40B4-BE49-F238E27FC236}">
                <a16:creationId xmlns:a16="http://schemas.microsoft.com/office/drawing/2014/main" id="{12ACA8E3-CA71-4E60-B8C0-3790EB48E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9221" name="TextBox 4">
            <a:extLst>
              <a:ext uri="{FF2B5EF4-FFF2-40B4-BE49-F238E27FC236}">
                <a16:creationId xmlns:a16="http://schemas.microsoft.com/office/drawing/2014/main" id="{1F89B163-DB71-42D0-A036-08B730690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5335588"/>
            <a:ext cx="785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24cm</a:t>
            </a:r>
          </a:p>
        </p:txBody>
      </p:sp>
      <p:sp>
        <p:nvSpPr>
          <p:cNvPr id="9222" name="TextBox 23">
            <a:extLst>
              <a:ext uri="{FF2B5EF4-FFF2-40B4-BE49-F238E27FC236}">
                <a16:creationId xmlns:a16="http://schemas.microsoft.com/office/drawing/2014/main" id="{51824D69-1739-4A06-8E4D-414FE4049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14638"/>
            <a:ext cx="801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pic>
        <p:nvPicPr>
          <p:cNvPr id="9223" name="Picture 3">
            <a:extLst>
              <a:ext uri="{FF2B5EF4-FFF2-40B4-BE49-F238E27FC236}">
                <a16:creationId xmlns:a16="http://schemas.microsoft.com/office/drawing/2014/main" id="{04F6B2F8-1970-42A9-9E12-7785AA8D3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6700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23">
            <a:extLst>
              <a:ext uri="{FF2B5EF4-FFF2-40B4-BE49-F238E27FC236}">
                <a16:creationId xmlns:a16="http://schemas.microsoft.com/office/drawing/2014/main" id="{BEE857D5-7ABC-44F8-97CB-9762F228D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74688"/>
            <a:ext cx="801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1.2cm</a:t>
            </a:r>
          </a:p>
        </p:txBody>
      </p:sp>
      <p:pic>
        <p:nvPicPr>
          <p:cNvPr id="9225" name="Picture 9">
            <a:extLst>
              <a:ext uri="{FF2B5EF4-FFF2-40B4-BE49-F238E27FC236}">
                <a16:creationId xmlns:a16="http://schemas.microsoft.com/office/drawing/2014/main" id="{87809528-C3F3-4FE1-AE40-4DAE7013D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5634038"/>
            <a:ext cx="67849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>
            <a:extLst>
              <a:ext uri="{FF2B5EF4-FFF2-40B4-BE49-F238E27FC236}">
                <a16:creationId xmlns:a16="http://schemas.microsoft.com/office/drawing/2014/main" id="{EC6682BA-1A2C-42D4-82F6-0881CE900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3363913"/>
            <a:ext cx="66690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6E1FA4-5BF9-4C64-BFA5-57E52368B86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17763" y="859045"/>
            <a:ext cx="7070794" cy="58477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434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F67497F6-ABDE-4FBF-8B83-43E4448BE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4573588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>
            <a:extLst>
              <a:ext uri="{FF2B5EF4-FFF2-40B4-BE49-F238E27FC236}">
                <a16:creationId xmlns:a16="http://schemas.microsoft.com/office/drawing/2014/main" id="{713FC92F-B5C1-40F3-A7BF-07DA083A7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452688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>
            <a:extLst>
              <a:ext uri="{FF2B5EF4-FFF2-40B4-BE49-F238E27FC236}">
                <a16:creationId xmlns:a16="http://schemas.microsoft.com/office/drawing/2014/main" id="{4673E69D-66B4-4C6F-8FD5-0BB99CCBF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342900"/>
            <a:ext cx="18859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10">
            <a:extLst>
              <a:ext uri="{FF2B5EF4-FFF2-40B4-BE49-F238E27FC236}">
                <a16:creationId xmlns:a16="http://schemas.microsoft.com/office/drawing/2014/main" id="{46B392D9-57E6-4D33-A5EE-AFBA6F07C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10246" name="TextBox 4">
            <a:extLst>
              <a:ext uri="{FF2B5EF4-FFF2-40B4-BE49-F238E27FC236}">
                <a16:creationId xmlns:a16="http://schemas.microsoft.com/office/drawing/2014/main" id="{B46239B8-1048-495E-A034-0385D3E81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931863"/>
            <a:ext cx="85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240cm</a:t>
            </a:r>
          </a:p>
        </p:txBody>
      </p:sp>
      <p:sp>
        <p:nvSpPr>
          <p:cNvPr id="10247" name="TextBox 23">
            <a:extLst>
              <a:ext uri="{FF2B5EF4-FFF2-40B4-BE49-F238E27FC236}">
                <a16:creationId xmlns:a16="http://schemas.microsoft.com/office/drawing/2014/main" id="{F3911947-F0EA-490D-AB64-EFAB45F7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3040063"/>
            <a:ext cx="81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120cm</a:t>
            </a:r>
          </a:p>
        </p:txBody>
      </p:sp>
      <p:sp>
        <p:nvSpPr>
          <p:cNvPr id="10248" name="TextBox 13">
            <a:extLst>
              <a:ext uri="{FF2B5EF4-FFF2-40B4-BE49-F238E27FC236}">
                <a16:creationId xmlns:a16="http://schemas.microsoft.com/office/drawing/2014/main" id="{55F1A242-BE17-4CEA-B18A-ABC0DEB2B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5160963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9EB8B2-77DD-4926-9042-BAA22A40E8B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47444" y="967076"/>
            <a:ext cx="6517297" cy="52322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0BF568-A2BA-4D13-AFBF-BE22F4B89A6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60102" y="5242988"/>
            <a:ext cx="6291979" cy="58477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41DB9B-9CEE-4EC8-9A9E-FE4DD792F60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60102" y="3021494"/>
            <a:ext cx="6517297" cy="52322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4188638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66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2_Office Theme</vt:lpstr>
      <vt:lpstr>Circles:  Area of a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14</cp:revision>
  <dcterms:created xsi:type="dcterms:W3CDTF">2018-03-13T09:03:36Z</dcterms:created>
  <dcterms:modified xsi:type="dcterms:W3CDTF">2018-07-30T10:34:49Z</dcterms:modified>
</cp:coreProperties>
</file>