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368" r:id="rId2"/>
    <p:sldId id="366" r:id="rId3"/>
    <p:sldId id="367" r:id="rId4"/>
    <p:sldId id="308" r:id="rId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2B89887-02CD-4737-8A86-4CA82C4AAB3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11E7342-DE02-47FB-801E-0444A702244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0521D41-FA44-4A52-80EE-07F2B62193D1}" type="datetimeFigureOut">
              <a:rPr lang="en-GB"/>
              <a:pPr>
                <a:defRPr/>
              </a:pPr>
              <a:t>27/07/2018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F0D2E5F-EE97-4FC8-B00F-F079DE5CA80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8EE3787-D56B-4A24-8DA1-0277DAF699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6E1336-1643-4355-A354-5458C30ACE9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D6329B-F852-4C06-8AA4-DCF4CF430A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DDD309-A46B-4A8D-AAA0-545E6A8342A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568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6853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053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797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806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64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421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235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948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997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422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246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pPr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04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Arial" panose="020B0604020202020204" pitchFamily="34" charset="0"/>
              </a:rPr>
              <a:t>  Example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8FD85A3-254B-494C-9C74-E62FE845F1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932" y="179977"/>
            <a:ext cx="8664133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Fractions, Decimals, Percentages: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Converting decimals to percentages</a:t>
            </a:r>
          </a:p>
        </p:txBody>
      </p:sp>
      <p:pic>
        <p:nvPicPr>
          <p:cNvPr id="15" name="Picture 2">
            <a:extLst>
              <a:ext uri="{FF2B5EF4-FFF2-40B4-BE49-F238E27FC236}">
                <a16:creationId xmlns:a16="http://schemas.microsoft.com/office/drawing/2014/main" id="{B278C0F8-C7CB-433E-BFF4-E76C321E3F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63841" y="3811465"/>
            <a:ext cx="14287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403185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6877" y="725366"/>
            <a:ext cx="3979985" cy="457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84457" y="659791"/>
            <a:ext cx="4360251" cy="488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34116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7432" y="177678"/>
            <a:ext cx="975213" cy="6214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6715" y="164122"/>
            <a:ext cx="1173407" cy="6585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2227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7432" y="177678"/>
            <a:ext cx="975213" cy="6214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1237" y="0"/>
            <a:ext cx="1173407" cy="65858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fortyninecubed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4078" y="0"/>
            <a:ext cx="1182199" cy="6668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90494" y="0"/>
            <a:ext cx="1458060" cy="643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568779782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2613</TotalTime>
  <Words>34</Words>
  <Application>Microsoft Office PowerPoint</Application>
  <PresentationFormat>On-screen Show (4:3)</PresentationFormat>
  <Paragraphs>14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1_Office Theme</vt:lpstr>
      <vt:lpstr>Fractions, Decimals, Percentages: Converting decimals to percentages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126</cp:revision>
  <dcterms:created xsi:type="dcterms:W3CDTF">2018-01-26T08:52:52Z</dcterms:created>
  <dcterms:modified xsi:type="dcterms:W3CDTF">2018-07-27T09:06:10Z</dcterms:modified>
</cp:coreProperties>
</file>