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16" r:id="rId3"/>
    <p:sldId id="344" r:id="rId4"/>
    <p:sldId id="34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7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156504"/>
            <a:ext cx="775565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Direct proportion (rulers)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3 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£12.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/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£12.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blipFill>
                <a:blip r:embed="rId8"/>
                <a:stretch>
                  <a:fillRect l="-742" r="-8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/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£24.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blipFill>
                <a:blip r:embed="rId9"/>
                <a:stretch>
                  <a:fillRect l="-742" r="-8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2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685193"/>
            <a:ext cx="3426205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 rulers cost £32.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ABEAF-CFC6-47FA-B50F-A3D5654D15A4}"/>
              </a:ext>
            </a:extLst>
          </p:cNvPr>
          <p:cNvSpPr txBox="1"/>
          <p:nvPr/>
        </p:nvSpPr>
        <p:spPr>
          <a:xfrm>
            <a:off x="5057907" y="716310"/>
            <a:ext cx="3426205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 rulers cost £32.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C9951-92C6-4385-BC9E-CF4DCE547046}"/>
              </a:ext>
            </a:extLst>
          </p:cNvPr>
          <p:cNvSpPr txBox="1"/>
          <p:nvPr/>
        </p:nvSpPr>
        <p:spPr>
          <a:xfrm>
            <a:off x="170823" y="169203"/>
            <a:ext cx="302455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 rulers cost £60.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30 rulers cost £60.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22D94-D242-4266-B44B-DE5974331454}"/>
              </a:ext>
            </a:extLst>
          </p:cNvPr>
          <p:cNvSpPr txBox="1"/>
          <p:nvPr/>
        </p:nvSpPr>
        <p:spPr>
          <a:xfrm>
            <a:off x="3287486" y="169203"/>
            <a:ext cx="302455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12 rulers cost £3.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 rulers cost £12.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 rulers cost £12.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 rulers cost £12.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4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£12.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4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2DC455-A65C-4F68-B1B8-A681CBD684D2}"/>
              </a:ext>
            </a:extLst>
          </p:cNvPr>
          <p:cNvSpPr txBox="1"/>
          <p:nvPr/>
        </p:nvSpPr>
        <p:spPr>
          <a:xfrm>
            <a:off x="6312040" y="169203"/>
            <a:ext cx="302455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£24.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4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£24.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£24.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£24.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£4.80.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 rulers cost £4.80.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E7E87D-3146-4CEE-BB45-A921E7007A9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6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/>
              <p:nvPr/>
            </p:nvSpPr>
            <p:spPr>
              <a:xfrm>
                <a:off x="170823" y="169203"/>
                <a:ext cx="302455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£60.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30 rulers cost £60.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23" y="169203"/>
                <a:ext cx="3024554" cy="6463308"/>
              </a:xfrm>
              <a:prstGeom prst="rect">
                <a:avLst/>
              </a:prstGeom>
              <a:blipFill>
                <a:blip r:embed="rId2"/>
                <a:stretch>
                  <a:fillRect l="-1613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B22D94-D242-4266-B44B-DE5974331454}"/>
                  </a:ext>
                </a:extLst>
              </p:cNvPr>
              <p:cNvSpPr txBox="1"/>
              <p:nvPr/>
            </p:nvSpPr>
            <p:spPr>
              <a:xfrm>
                <a:off x="3287486" y="169203"/>
                <a:ext cx="302455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£0.50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12 rulers cost £3.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 rulers cost £12.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 rulers cost £12.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 rulers cost £12.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£12.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B22D94-D242-4266-B44B-DE597433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486" y="169203"/>
                <a:ext cx="3024554" cy="6463308"/>
              </a:xfrm>
              <a:prstGeom prst="rect">
                <a:avLst/>
              </a:prstGeom>
              <a:blipFill>
                <a:blip r:embed="rId3"/>
                <a:stretch>
                  <a:fillRect l="-1613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/>
              <p:nvPr/>
            </p:nvSpPr>
            <p:spPr>
              <a:xfrm>
                <a:off x="6312040" y="169203"/>
                <a:ext cx="302455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£24.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£24.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£24.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£24.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5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£4.80.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5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£4.80.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5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40" y="169203"/>
                <a:ext cx="3024554" cy="6463308"/>
              </a:xfrm>
              <a:prstGeom prst="rect">
                <a:avLst/>
              </a:prstGeom>
              <a:blipFill>
                <a:blip r:embed="rId4"/>
                <a:stretch>
                  <a:fillRect l="-1610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CFAF7AF-2532-45AE-B5A4-A1BD0DA6ED3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5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613</Words>
  <Application>Microsoft Office PowerPoint</Application>
  <PresentationFormat>On-screen Show (4:3)</PresentationFormat>
  <Paragraphs>170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Proportion:  Direct proportion (rulers)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2018-06-26T16:11:09Z</dcterms:modified>
</cp:coreProperties>
</file>