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3" r:id="rId2"/>
    <p:sldId id="307" r:id="rId3"/>
    <p:sldId id="308" r:id="rId4"/>
    <p:sldId id="309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13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30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08.png"/><Relationship Id="rId4" Type="http://schemas.openxmlformats.org/officeDocument/2006/relationships/image" Target="../media/image307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.png"/><Relationship Id="rId2" Type="http://schemas.openxmlformats.org/officeDocument/2006/relationships/image" Target="../media/image35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6.png"/><Relationship Id="rId13" Type="http://schemas.openxmlformats.org/officeDocument/2006/relationships/image" Target="../media/image372.png"/><Relationship Id="rId3" Type="http://schemas.openxmlformats.org/officeDocument/2006/relationships/image" Target="../media/image361.png"/><Relationship Id="rId7" Type="http://schemas.openxmlformats.org/officeDocument/2006/relationships/image" Target="../media/image365.png"/><Relationship Id="rId12" Type="http://schemas.openxmlformats.org/officeDocument/2006/relationships/image" Target="../media/image371.png"/><Relationship Id="rId17" Type="http://schemas.openxmlformats.org/officeDocument/2006/relationships/image" Target="../media/image376.png"/><Relationship Id="rId2" Type="http://schemas.openxmlformats.org/officeDocument/2006/relationships/image" Target="../media/image359.png"/><Relationship Id="rId16" Type="http://schemas.openxmlformats.org/officeDocument/2006/relationships/image" Target="../media/image3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4.png"/><Relationship Id="rId11" Type="http://schemas.openxmlformats.org/officeDocument/2006/relationships/image" Target="../media/image369.png"/><Relationship Id="rId5" Type="http://schemas.openxmlformats.org/officeDocument/2006/relationships/image" Target="../media/image363.png"/><Relationship Id="rId15" Type="http://schemas.openxmlformats.org/officeDocument/2006/relationships/image" Target="../media/image374.png"/><Relationship Id="rId10" Type="http://schemas.openxmlformats.org/officeDocument/2006/relationships/image" Target="../media/image368.png"/><Relationship Id="rId4" Type="http://schemas.openxmlformats.org/officeDocument/2006/relationships/image" Target="../media/image362.png"/><Relationship Id="rId9" Type="http://schemas.openxmlformats.org/officeDocument/2006/relationships/image" Target="../media/image367.png"/><Relationship Id="rId14" Type="http://schemas.openxmlformats.org/officeDocument/2006/relationships/image" Target="../media/image3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8.png"/><Relationship Id="rId2" Type="http://schemas.openxmlformats.org/officeDocument/2006/relationships/image" Target="../media/image37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2.png"/><Relationship Id="rId5" Type="http://schemas.openxmlformats.org/officeDocument/2006/relationships/image" Target="../media/image381.png"/><Relationship Id="rId4" Type="http://schemas.openxmlformats.org/officeDocument/2006/relationships/image" Target="../media/image37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9.png"/><Relationship Id="rId13" Type="http://schemas.openxmlformats.org/officeDocument/2006/relationships/image" Target="../media/image395.png"/><Relationship Id="rId3" Type="http://schemas.openxmlformats.org/officeDocument/2006/relationships/image" Target="../media/image384.png"/><Relationship Id="rId7" Type="http://schemas.openxmlformats.org/officeDocument/2006/relationships/image" Target="../media/image388.png"/><Relationship Id="rId12" Type="http://schemas.openxmlformats.org/officeDocument/2006/relationships/image" Target="../media/image394.png"/><Relationship Id="rId17" Type="http://schemas.openxmlformats.org/officeDocument/2006/relationships/image" Target="../media/image399.png"/><Relationship Id="rId2" Type="http://schemas.openxmlformats.org/officeDocument/2006/relationships/image" Target="../media/image383.png"/><Relationship Id="rId16" Type="http://schemas.openxmlformats.org/officeDocument/2006/relationships/image" Target="../media/image39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7.png"/><Relationship Id="rId11" Type="http://schemas.openxmlformats.org/officeDocument/2006/relationships/image" Target="../media/image393.png"/><Relationship Id="rId5" Type="http://schemas.openxmlformats.org/officeDocument/2006/relationships/image" Target="../media/image386.png"/><Relationship Id="rId15" Type="http://schemas.openxmlformats.org/officeDocument/2006/relationships/image" Target="../media/image397.png"/><Relationship Id="rId10" Type="http://schemas.openxmlformats.org/officeDocument/2006/relationships/image" Target="../media/image392.png"/><Relationship Id="rId4" Type="http://schemas.openxmlformats.org/officeDocument/2006/relationships/image" Target="../media/image385.png"/><Relationship Id="rId9" Type="http://schemas.openxmlformats.org/officeDocument/2006/relationships/image" Target="../media/image391.png"/><Relationship Id="rId14" Type="http://schemas.openxmlformats.org/officeDocument/2006/relationships/image" Target="../media/image39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2.png"/><Relationship Id="rId2" Type="http://schemas.openxmlformats.org/officeDocument/2006/relationships/image" Target="../media/image40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5.png"/><Relationship Id="rId5" Type="http://schemas.openxmlformats.org/officeDocument/2006/relationships/image" Target="../media/image404.png"/><Relationship Id="rId4" Type="http://schemas.openxmlformats.org/officeDocument/2006/relationships/image" Target="../media/image4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Division law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357492" y="4100479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492" y="4100479"/>
                <a:ext cx="1365117" cy="373500"/>
              </a:xfrm>
              <a:prstGeom prst="rect">
                <a:avLst/>
              </a:prstGeom>
              <a:blipFill>
                <a:blip r:embed="rId3"/>
                <a:stretch>
                  <a:fillRect l="-5804" t="-1639" r="-223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030479" y="4710014"/>
                <a:ext cx="169213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479" y="4710014"/>
                <a:ext cx="1692130" cy="373500"/>
              </a:xfrm>
              <a:prstGeom prst="rect">
                <a:avLst/>
              </a:prstGeom>
              <a:blipFill>
                <a:blip r:embed="rId4"/>
                <a:stretch>
                  <a:fillRect l="-4317" t="-1639" r="-143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942460" y="5319549"/>
                <a:ext cx="780149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460" y="5319549"/>
                <a:ext cx="780149" cy="7086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144971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837298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837298" cy="498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1837298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1837298" cy="498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E4F9813-5048-40E7-A3B8-AA8F9117E1B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2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634752" y="420205"/>
                <a:ext cx="1374735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420205"/>
                <a:ext cx="1374735" cy="373500"/>
              </a:xfrm>
              <a:prstGeom prst="rect">
                <a:avLst/>
              </a:prstGeom>
              <a:blipFill>
                <a:blip r:embed="rId2"/>
                <a:stretch>
                  <a:fillRect l="-4425" r="-1327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634752" y="1158531"/>
                <a:ext cx="13651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1158531"/>
                <a:ext cx="1365117" cy="369332"/>
              </a:xfrm>
              <a:prstGeom prst="rect">
                <a:avLst/>
              </a:prstGeom>
              <a:blipFill>
                <a:blip r:embed="rId3"/>
                <a:stretch>
                  <a:fillRect l="-4911" r="-223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/>
              <p:nvPr/>
            </p:nvSpPr>
            <p:spPr>
              <a:xfrm>
                <a:off x="634751" y="2432884"/>
                <a:ext cx="13651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1" y="2432884"/>
                <a:ext cx="1365117" cy="369332"/>
              </a:xfrm>
              <a:prstGeom prst="rect">
                <a:avLst/>
              </a:prstGeom>
              <a:blipFill>
                <a:blip r:embed="rId4"/>
                <a:stretch>
                  <a:fillRect l="-5357" r="-2232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072704-C4ED-4F93-B0BE-90A2CEF41C6C}"/>
                  </a:ext>
                </a:extLst>
              </p:cNvPr>
              <p:cNvSpPr txBox="1"/>
              <p:nvPr/>
            </p:nvSpPr>
            <p:spPr>
              <a:xfrm>
                <a:off x="644370" y="3167042"/>
                <a:ext cx="13651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072704-C4ED-4F93-B0BE-90A2CEF41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3167042"/>
                <a:ext cx="1365117" cy="369332"/>
              </a:xfrm>
              <a:prstGeom prst="rect">
                <a:avLst/>
              </a:prstGeom>
              <a:blipFill>
                <a:blip r:embed="rId5"/>
                <a:stretch>
                  <a:fillRect l="-5804" t="-1667" r="-223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235982-0711-4935-9201-10E0D77DBD09}"/>
                  </a:ext>
                </a:extLst>
              </p:cNvPr>
              <p:cNvSpPr txBox="1"/>
              <p:nvPr/>
            </p:nvSpPr>
            <p:spPr>
              <a:xfrm>
                <a:off x="644370" y="3900494"/>
                <a:ext cx="15382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235982-0711-4935-9201-10E0D77DB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3900494"/>
                <a:ext cx="1538242" cy="369332"/>
              </a:xfrm>
              <a:prstGeom prst="rect">
                <a:avLst/>
              </a:prstGeom>
              <a:blipFill>
                <a:blip r:embed="rId6"/>
                <a:stretch>
                  <a:fillRect l="-4762" r="-158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BC2AB8-43AB-4D15-B4E9-EF12111586C3}"/>
                  </a:ext>
                </a:extLst>
              </p:cNvPr>
              <p:cNvSpPr txBox="1"/>
              <p:nvPr/>
            </p:nvSpPr>
            <p:spPr>
              <a:xfrm>
                <a:off x="644370" y="4633946"/>
                <a:ext cx="15382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BC2AB8-43AB-4D15-B4E9-EF1211158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4633946"/>
                <a:ext cx="1538242" cy="369332"/>
              </a:xfrm>
              <a:prstGeom prst="rect">
                <a:avLst/>
              </a:prstGeom>
              <a:blipFill>
                <a:blip r:embed="rId7"/>
                <a:stretch>
                  <a:fillRect l="-4762" r="-1587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8904E64-A0A3-4A61-9AA7-15F566CA0B68}"/>
                  </a:ext>
                </a:extLst>
              </p:cNvPr>
              <p:cNvSpPr txBox="1"/>
              <p:nvPr/>
            </p:nvSpPr>
            <p:spPr>
              <a:xfrm>
                <a:off x="644370" y="5367398"/>
                <a:ext cx="1701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8904E64-A0A3-4A61-9AA7-15F566CA0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5367398"/>
                <a:ext cx="1701748" cy="369332"/>
              </a:xfrm>
              <a:prstGeom prst="rect">
                <a:avLst/>
              </a:prstGeom>
              <a:blipFill>
                <a:blip r:embed="rId8"/>
                <a:stretch>
                  <a:fillRect l="-4301" r="-143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14F646-23AA-4381-BEC5-1662A01ED948}"/>
                  </a:ext>
                </a:extLst>
              </p:cNvPr>
              <p:cNvSpPr txBox="1"/>
              <p:nvPr/>
            </p:nvSpPr>
            <p:spPr>
              <a:xfrm>
                <a:off x="634751" y="6026694"/>
                <a:ext cx="1701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14F646-23AA-4381-BEC5-1662A01ED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1" y="6026694"/>
                <a:ext cx="1701748" cy="369332"/>
              </a:xfrm>
              <a:prstGeom prst="rect">
                <a:avLst/>
              </a:prstGeom>
              <a:blipFill>
                <a:blip r:embed="rId9"/>
                <a:stretch>
                  <a:fillRect l="-3943" t="-1667" r="-143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36AD0D-7556-4E02-BC49-C8FCB2526487}"/>
                  </a:ext>
                </a:extLst>
              </p:cNvPr>
              <p:cNvSpPr txBox="1"/>
              <p:nvPr/>
            </p:nvSpPr>
            <p:spPr>
              <a:xfrm>
                <a:off x="4615236" y="902752"/>
                <a:ext cx="21922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36AD0D-7556-4E02-BC49-C8FCB2526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902752"/>
                <a:ext cx="2192267" cy="369332"/>
              </a:xfrm>
              <a:prstGeom prst="rect">
                <a:avLst/>
              </a:prstGeom>
              <a:blipFill>
                <a:blip r:embed="rId10"/>
                <a:stretch>
                  <a:fillRect l="-4444" r="-83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F96E6E-3DB2-4896-9941-8BC4AB49DE4E}"/>
                  </a:ext>
                </a:extLst>
              </p:cNvPr>
              <p:cNvSpPr txBox="1"/>
              <p:nvPr/>
            </p:nvSpPr>
            <p:spPr>
              <a:xfrm>
                <a:off x="4615236" y="1670459"/>
                <a:ext cx="17338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F96E6E-3DB2-4896-9941-8BC4AB49D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1670459"/>
                <a:ext cx="1733808" cy="369332"/>
              </a:xfrm>
              <a:prstGeom prst="rect">
                <a:avLst/>
              </a:prstGeom>
              <a:blipFill>
                <a:blip r:embed="rId11"/>
                <a:stretch>
                  <a:fillRect l="-5614" r="-140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4DF089-68AD-4E7B-BDCF-4F0523C656AA}"/>
                  </a:ext>
                </a:extLst>
              </p:cNvPr>
              <p:cNvSpPr txBox="1"/>
              <p:nvPr/>
            </p:nvSpPr>
            <p:spPr>
              <a:xfrm>
                <a:off x="4615236" y="2347567"/>
                <a:ext cx="17338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(4)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4DF089-68AD-4E7B-BDCF-4F0523C65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2347567"/>
                <a:ext cx="1733808" cy="369332"/>
              </a:xfrm>
              <a:prstGeom prst="rect">
                <a:avLst/>
              </a:prstGeom>
              <a:blipFill>
                <a:blip r:embed="rId12"/>
                <a:stretch>
                  <a:fillRect l="-5614" r="-140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5CDFF1-B4FB-43C5-8DE2-309B7C0FDAE3}"/>
                  </a:ext>
                </a:extLst>
              </p:cNvPr>
              <p:cNvSpPr txBox="1"/>
              <p:nvPr/>
            </p:nvSpPr>
            <p:spPr>
              <a:xfrm>
                <a:off x="4617646" y="3058590"/>
                <a:ext cx="696153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5CDFF1-B4FB-43C5-8DE2-309B7C0FD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646" y="3058590"/>
                <a:ext cx="696153" cy="73872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E2FCCEE-5084-4ED0-A610-7C7A19BA43E3}"/>
                  </a:ext>
                </a:extLst>
              </p:cNvPr>
              <p:cNvSpPr txBox="1"/>
              <p:nvPr/>
            </p:nvSpPr>
            <p:spPr>
              <a:xfrm>
                <a:off x="4615236" y="4161714"/>
                <a:ext cx="872483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0.2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E2FCCEE-5084-4ED0-A610-7C7A19BA4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4161714"/>
                <a:ext cx="872483" cy="73872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89EF24-1686-45F2-B735-A809F86EA8E0}"/>
                  </a:ext>
                </a:extLst>
              </p:cNvPr>
              <p:cNvSpPr txBox="1"/>
              <p:nvPr/>
            </p:nvSpPr>
            <p:spPr>
              <a:xfrm>
                <a:off x="4617646" y="5267520"/>
                <a:ext cx="696153" cy="1084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89EF24-1686-45F2-B735-A809F86EA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646" y="5267520"/>
                <a:ext cx="696153" cy="108465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3A3A55-CE93-4B14-BC5F-48D42E85E630}"/>
                  </a:ext>
                </a:extLst>
              </p:cNvPr>
              <p:cNvSpPr txBox="1"/>
              <p:nvPr/>
            </p:nvSpPr>
            <p:spPr>
              <a:xfrm>
                <a:off x="4615236" y="225644"/>
                <a:ext cx="21922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3A3A55-CE93-4B14-BC5F-48D42E85E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225644"/>
                <a:ext cx="2192267" cy="369332"/>
              </a:xfrm>
              <a:prstGeom prst="rect">
                <a:avLst/>
              </a:prstGeom>
              <a:blipFill>
                <a:blip r:embed="rId16"/>
                <a:stretch>
                  <a:fillRect l="-4444" r="-83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F7D8A9-BA77-4857-AB59-4E32AAEDA178}"/>
                  </a:ext>
                </a:extLst>
              </p:cNvPr>
              <p:cNvSpPr txBox="1"/>
              <p:nvPr/>
            </p:nvSpPr>
            <p:spPr>
              <a:xfrm>
                <a:off x="634750" y="1795707"/>
                <a:ext cx="13651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F7D8A9-BA77-4857-AB59-4E32AAEDA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1795707"/>
                <a:ext cx="1365117" cy="369332"/>
              </a:xfrm>
              <a:prstGeom prst="rect">
                <a:avLst/>
              </a:prstGeom>
              <a:blipFill>
                <a:blip r:embed="rId17"/>
                <a:stretch>
                  <a:fillRect l="-4911" t="-1667" r="-223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5A33540-E5F9-46D2-A5DF-3F4F3777AD2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6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F6036D-87EB-4B74-9F44-E87205A350FC}"/>
                  </a:ext>
                </a:extLst>
              </p:cNvPr>
              <p:cNvSpPr txBox="1"/>
              <p:nvPr/>
            </p:nvSpPr>
            <p:spPr>
              <a:xfrm>
                <a:off x="722916" y="375568"/>
                <a:ext cx="696153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F6036D-87EB-4B74-9F44-E87205A35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375568"/>
                <a:ext cx="696153" cy="738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61AFFC-6AE0-4EA4-8F7C-FF82C21EEE5F}"/>
                  </a:ext>
                </a:extLst>
              </p:cNvPr>
              <p:cNvSpPr txBox="1"/>
              <p:nvPr/>
            </p:nvSpPr>
            <p:spPr>
              <a:xfrm>
                <a:off x="722916" y="1611333"/>
                <a:ext cx="780150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61AFFC-6AE0-4EA4-8F7C-FF82C21EE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1611333"/>
                <a:ext cx="780150" cy="7086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058B10-6C82-48B5-ADBA-7572DAC0390C}"/>
                  </a:ext>
                </a:extLst>
              </p:cNvPr>
              <p:cNvSpPr txBox="1"/>
              <p:nvPr/>
            </p:nvSpPr>
            <p:spPr>
              <a:xfrm>
                <a:off x="722916" y="3074672"/>
                <a:ext cx="780150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058B10-6C82-48B5-ADBA-7572DAC03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3074672"/>
                <a:ext cx="780150" cy="708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7E076F-28C4-4C83-84E0-C90956B5A76B}"/>
                  </a:ext>
                </a:extLst>
              </p:cNvPr>
              <p:cNvSpPr txBox="1"/>
              <p:nvPr/>
            </p:nvSpPr>
            <p:spPr>
              <a:xfrm>
                <a:off x="722916" y="4340254"/>
                <a:ext cx="789575" cy="8018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7E076F-28C4-4C83-84E0-C90956B5A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4340254"/>
                <a:ext cx="789575" cy="8018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B07CD94-81CB-44EB-A56D-40B7C93A15B5}"/>
                  </a:ext>
                </a:extLst>
              </p:cNvPr>
              <p:cNvSpPr txBox="1"/>
              <p:nvPr/>
            </p:nvSpPr>
            <p:spPr>
              <a:xfrm>
                <a:off x="718203" y="5585958"/>
                <a:ext cx="789575" cy="739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B07CD94-81CB-44EB-A56D-40B7C93A1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03" y="5585958"/>
                <a:ext cx="789575" cy="7396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479E314-F87A-4F5C-A213-4C9DD005CF5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2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634752" y="420205"/>
                <a:ext cx="17727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420205"/>
                <a:ext cx="1772729" cy="369332"/>
              </a:xfrm>
              <a:prstGeom prst="rect">
                <a:avLst/>
              </a:prstGeom>
              <a:blipFill>
                <a:blip r:embed="rId2"/>
                <a:stretch>
                  <a:fillRect l="-3436" r="-103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634752" y="1158531"/>
                <a:ext cx="17727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1158531"/>
                <a:ext cx="1772729" cy="369332"/>
              </a:xfrm>
              <a:prstGeom prst="rect">
                <a:avLst/>
              </a:prstGeom>
              <a:blipFill>
                <a:blip r:embed="rId3"/>
                <a:stretch>
                  <a:fillRect l="-3436" r="-103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/>
              <p:nvPr/>
            </p:nvSpPr>
            <p:spPr>
              <a:xfrm>
                <a:off x="634751" y="2411864"/>
                <a:ext cx="17727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1" y="2411864"/>
                <a:ext cx="1772729" cy="369332"/>
              </a:xfrm>
              <a:prstGeom prst="rect">
                <a:avLst/>
              </a:prstGeom>
              <a:blipFill>
                <a:blip r:embed="rId4"/>
                <a:stretch>
                  <a:fillRect l="-3780" t="-1667" r="-103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072704-C4ED-4F93-B0BE-90A2CEF41C6C}"/>
                  </a:ext>
                </a:extLst>
              </p:cNvPr>
              <p:cNvSpPr txBox="1"/>
              <p:nvPr/>
            </p:nvSpPr>
            <p:spPr>
              <a:xfrm>
                <a:off x="644370" y="3146022"/>
                <a:ext cx="19362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072704-C4ED-4F93-B0BE-90A2CEF41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3146022"/>
                <a:ext cx="1936236" cy="369332"/>
              </a:xfrm>
              <a:prstGeom prst="rect">
                <a:avLst/>
              </a:prstGeom>
              <a:blipFill>
                <a:blip r:embed="rId5"/>
                <a:stretch>
                  <a:fillRect l="-3785" r="-1262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235982-0711-4935-9201-10E0D77DBD09}"/>
                  </a:ext>
                </a:extLst>
              </p:cNvPr>
              <p:cNvSpPr txBox="1"/>
              <p:nvPr/>
            </p:nvSpPr>
            <p:spPr>
              <a:xfrm>
                <a:off x="644370" y="3879474"/>
                <a:ext cx="20997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235982-0711-4935-9201-10E0D77DB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3879474"/>
                <a:ext cx="2099742" cy="369332"/>
              </a:xfrm>
              <a:prstGeom prst="rect">
                <a:avLst/>
              </a:prstGeom>
              <a:blipFill>
                <a:blip r:embed="rId6"/>
                <a:stretch>
                  <a:fillRect l="-3488" r="-116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BC2AB8-43AB-4D15-B4E9-EF12111586C3}"/>
                  </a:ext>
                </a:extLst>
              </p:cNvPr>
              <p:cNvSpPr txBox="1"/>
              <p:nvPr/>
            </p:nvSpPr>
            <p:spPr>
              <a:xfrm>
                <a:off x="644370" y="4612926"/>
                <a:ext cx="19362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BC2AB8-43AB-4D15-B4E9-EF1211158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4612926"/>
                <a:ext cx="1936236" cy="369332"/>
              </a:xfrm>
              <a:prstGeom prst="rect">
                <a:avLst/>
              </a:prstGeom>
              <a:blipFill>
                <a:blip r:embed="rId7"/>
                <a:stretch>
                  <a:fillRect l="-3785" t="-1667" r="-126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8904E64-A0A3-4A61-9AA7-15F566CA0B68}"/>
                  </a:ext>
                </a:extLst>
              </p:cNvPr>
              <p:cNvSpPr txBox="1"/>
              <p:nvPr/>
            </p:nvSpPr>
            <p:spPr>
              <a:xfrm>
                <a:off x="644370" y="5346378"/>
                <a:ext cx="20997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8904E64-A0A3-4A61-9AA7-15F566CA0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70" y="5346378"/>
                <a:ext cx="2099742" cy="369332"/>
              </a:xfrm>
              <a:prstGeom prst="rect">
                <a:avLst/>
              </a:prstGeom>
              <a:blipFill>
                <a:blip r:embed="rId8"/>
                <a:stretch>
                  <a:fillRect l="-3488" r="-872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14F646-23AA-4381-BEC5-1662A01ED948}"/>
                  </a:ext>
                </a:extLst>
              </p:cNvPr>
              <p:cNvSpPr txBox="1"/>
              <p:nvPr/>
            </p:nvSpPr>
            <p:spPr>
              <a:xfrm>
                <a:off x="634751" y="6005674"/>
                <a:ext cx="22632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14F646-23AA-4381-BEC5-1662A01ED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1" y="6005674"/>
                <a:ext cx="2263248" cy="369332"/>
              </a:xfrm>
              <a:prstGeom prst="rect">
                <a:avLst/>
              </a:prstGeom>
              <a:blipFill>
                <a:blip r:embed="rId9"/>
                <a:stretch>
                  <a:fillRect l="-2965" r="-80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36AD0D-7556-4E02-BC49-C8FCB2526487}"/>
                  </a:ext>
                </a:extLst>
              </p:cNvPr>
              <p:cNvSpPr txBox="1"/>
              <p:nvPr/>
            </p:nvSpPr>
            <p:spPr>
              <a:xfrm>
                <a:off x="4615236" y="902752"/>
                <a:ext cx="4171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(−4)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36AD0D-7556-4E02-BC49-C8FCB2526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902752"/>
                <a:ext cx="4171848" cy="369332"/>
              </a:xfrm>
              <a:prstGeom prst="rect">
                <a:avLst/>
              </a:prstGeom>
              <a:blipFill>
                <a:blip r:embed="rId10"/>
                <a:stretch>
                  <a:fillRect l="-2047" r="-29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F96E6E-3DB2-4896-9941-8BC4AB49DE4E}"/>
                  </a:ext>
                </a:extLst>
              </p:cNvPr>
              <p:cNvSpPr txBox="1"/>
              <p:nvPr/>
            </p:nvSpPr>
            <p:spPr>
              <a:xfrm>
                <a:off x="4615236" y="1670459"/>
                <a:ext cx="32549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(4)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F96E6E-3DB2-4896-9941-8BC4AB49D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1670459"/>
                <a:ext cx="3254930" cy="369332"/>
              </a:xfrm>
              <a:prstGeom prst="rect">
                <a:avLst/>
              </a:prstGeom>
              <a:blipFill>
                <a:blip r:embed="rId11"/>
                <a:stretch>
                  <a:fillRect l="-2809" r="-37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4DF089-68AD-4E7B-BDCF-4F0523C656AA}"/>
                  </a:ext>
                </a:extLst>
              </p:cNvPr>
              <p:cNvSpPr txBox="1"/>
              <p:nvPr/>
            </p:nvSpPr>
            <p:spPr>
              <a:xfrm>
                <a:off x="4615236" y="2347567"/>
                <a:ext cx="2388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(4)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(4)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4DF089-68AD-4E7B-BDCF-4F0523C65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2347567"/>
                <a:ext cx="2388283" cy="369332"/>
              </a:xfrm>
              <a:prstGeom prst="rect">
                <a:avLst/>
              </a:prstGeom>
              <a:blipFill>
                <a:blip r:embed="rId12"/>
                <a:stretch>
                  <a:fillRect l="-4082" r="-76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5CDFF1-B4FB-43C5-8DE2-309B7C0FDAE3}"/>
                  </a:ext>
                </a:extLst>
              </p:cNvPr>
              <p:cNvSpPr txBox="1"/>
              <p:nvPr/>
            </p:nvSpPr>
            <p:spPr>
              <a:xfrm>
                <a:off x="4617646" y="3058590"/>
                <a:ext cx="1094146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5CDFF1-B4FB-43C5-8DE2-309B7C0FD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646" y="3058590"/>
                <a:ext cx="1094146" cy="73872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E2FCCEE-5084-4ED0-A610-7C7A19BA43E3}"/>
                  </a:ext>
                </a:extLst>
              </p:cNvPr>
              <p:cNvSpPr txBox="1"/>
              <p:nvPr/>
            </p:nvSpPr>
            <p:spPr>
              <a:xfrm>
                <a:off x="4615236" y="4161714"/>
                <a:ext cx="1446806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0.2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0.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E2FCCEE-5084-4ED0-A610-7C7A19BA4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4161714"/>
                <a:ext cx="1446806" cy="73872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89EF24-1686-45F2-B735-A809F86EA8E0}"/>
                  </a:ext>
                </a:extLst>
              </p:cNvPr>
              <p:cNvSpPr txBox="1"/>
              <p:nvPr/>
            </p:nvSpPr>
            <p:spPr>
              <a:xfrm>
                <a:off x="4617646" y="5267520"/>
                <a:ext cx="1094146" cy="1084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89EF24-1686-45F2-B735-A809F86EA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646" y="5267520"/>
                <a:ext cx="1094146" cy="108465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3A3A55-CE93-4B14-BC5F-48D42E85E630}"/>
                  </a:ext>
                </a:extLst>
              </p:cNvPr>
              <p:cNvSpPr txBox="1"/>
              <p:nvPr/>
            </p:nvSpPr>
            <p:spPr>
              <a:xfrm>
                <a:off x="4615236" y="225644"/>
                <a:ext cx="30615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(−5)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3A3A55-CE93-4B14-BC5F-48D42E85E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36" y="225644"/>
                <a:ext cx="3061544" cy="369332"/>
              </a:xfrm>
              <a:prstGeom prst="rect">
                <a:avLst/>
              </a:prstGeom>
              <a:blipFill>
                <a:blip r:embed="rId16"/>
                <a:stretch>
                  <a:fillRect l="-3187" r="-797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1844D8-B39E-42B7-A02F-C1AB70CAD7C2}"/>
                  </a:ext>
                </a:extLst>
              </p:cNvPr>
              <p:cNvSpPr txBox="1"/>
              <p:nvPr/>
            </p:nvSpPr>
            <p:spPr>
              <a:xfrm>
                <a:off x="634750" y="1715490"/>
                <a:ext cx="24513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1844D8-B39E-42B7-A02F-C1AB70CAD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1715490"/>
                <a:ext cx="2451312" cy="369332"/>
              </a:xfrm>
              <a:prstGeom prst="rect">
                <a:avLst/>
              </a:prstGeom>
              <a:blipFill>
                <a:blip r:embed="rId17"/>
                <a:stretch>
                  <a:fillRect l="-2239" r="-74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8B8ED021-E430-4CC9-9753-81FB60A1426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7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F6036D-87EB-4B74-9F44-E87205A350FC}"/>
                  </a:ext>
                </a:extLst>
              </p:cNvPr>
              <p:cNvSpPr txBox="1"/>
              <p:nvPr/>
            </p:nvSpPr>
            <p:spPr>
              <a:xfrm>
                <a:off x="722916" y="375568"/>
                <a:ext cx="1664238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F6036D-87EB-4B74-9F44-E87205A35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375568"/>
                <a:ext cx="1664238" cy="738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61AFFC-6AE0-4EA4-8F7C-FF82C21EEE5F}"/>
                  </a:ext>
                </a:extLst>
              </p:cNvPr>
              <p:cNvSpPr txBox="1"/>
              <p:nvPr/>
            </p:nvSpPr>
            <p:spPr>
              <a:xfrm>
                <a:off x="722916" y="1611333"/>
                <a:ext cx="1748236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61AFFC-6AE0-4EA4-8F7C-FF82C21EE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1611333"/>
                <a:ext cx="1748236" cy="7086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058B10-6C82-48B5-ADBA-7572DAC0390C}"/>
                  </a:ext>
                </a:extLst>
              </p:cNvPr>
              <p:cNvSpPr txBox="1"/>
              <p:nvPr/>
            </p:nvSpPr>
            <p:spPr>
              <a:xfrm>
                <a:off x="722916" y="3074672"/>
                <a:ext cx="1569468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𝑚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058B10-6C82-48B5-ADBA-7572DAC03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3074672"/>
                <a:ext cx="1569468" cy="708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7E076F-28C4-4C83-84E0-C90956B5A76B}"/>
                  </a:ext>
                </a:extLst>
              </p:cNvPr>
              <p:cNvSpPr txBox="1"/>
              <p:nvPr/>
            </p:nvSpPr>
            <p:spPr>
              <a:xfrm>
                <a:off x="722916" y="4340254"/>
                <a:ext cx="1280992" cy="8018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7E076F-28C4-4C83-84E0-C90956B5A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" y="4340254"/>
                <a:ext cx="1280992" cy="8018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B07CD94-81CB-44EB-A56D-40B7C93A15B5}"/>
                  </a:ext>
                </a:extLst>
              </p:cNvPr>
              <p:cNvSpPr txBox="1"/>
              <p:nvPr/>
            </p:nvSpPr>
            <p:spPr>
              <a:xfrm>
                <a:off x="718203" y="5585958"/>
                <a:ext cx="1444498" cy="739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𝑚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B07CD94-81CB-44EB-A56D-40B7C93A1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03" y="5585958"/>
                <a:ext cx="1444498" cy="7396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146F2FA-32B9-4A32-8461-49F3854C459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9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221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Powers and Indices:  Division law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62</cp:revision>
  <dcterms:created xsi:type="dcterms:W3CDTF">2018-01-26T08:52:52Z</dcterms:created>
  <dcterms:modified xsi:type="dcterms:W3CDTF">2018-07-27T14:18:27Z</dcterms:modified>
</cp:coreProperties>
</file>