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57" r:id="rId2"/>
    <p:sldId id="358" r:id="rId3"/>
    <p:sldId id="359" r:id="rId4"/>
    <p:sldId id="360" r:id="rId5"/>
    <p:sldId id="3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14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40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917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4479" y="0"/>
            <a:ext cx="8315040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Straight line graphs: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Drawing appropriate axes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 Example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2961113" y="3630644"/>
          <a:ext cx="3030912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5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51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1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2961113" y="4569258"/>
          <a:ext cx="3030912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5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51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1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2961113" y="5458607"/>
          <a:ext cx="3030912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5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51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1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00563" y="0"/>
            <a:ext cx="0" cy="69580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6833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TextBox 7"/>
          <p:cNvSpPr txBox="1">
            <a:spLocks noChangeArrowheads="1"/>
          </p:cNvSpPr>
          <p:nvPr/>
        </p:nvSpPr>
        <p:spPr bwMode="auto">
          <a:xfrm>
            <a:off x="1042988" y="115888"/>
            <a:ext cx="3457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Worked Example</a:t>
            </a:r>
          </a:p>
        </p:txBody>
      </p:sp>
      <p:sp>
        <p:nvSpPr>
          <p:cNvPr id="2053" name="TextBox 8"/>
          <p:cNvSpPr txBox="1">
            <a:spLocks noChangeArrowheads="1"/>
          </p:cNvSpPr>
          <p:nvPr/>
        </p:nvSpPr>
        <p:spPr bwMode="auto">
          <a:xfrm>
            <a:off x="6227763" y="130175"/>
            <a:ext cx="345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sp>
        <p:nvSpPr>
          <p:cNvPr id="2062" name="TextBox 23"/>
          <p:cNvSpPr txBox="1">
            <a:spLocks noChangeArrowheads="1"/>
          </p:cNvSpPr>
          <p:nvPr/>
        </p:nvSpPr>
        <p:spPr bwMode="auto">
          <a:xfrm rot="5400000">
            <a:off x="7976394" y="5683585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62669" y="855547"/>
          <a:ext cx="419313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8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8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88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29" y="1854437"/>
            <a:ext cx="3133509" cy="498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795615" y="871214"/>
          <a:ext cx="419313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8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8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88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812" y="1854437"/>
            <a:ext cx="3133509" cy="498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8587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Box 23"/>
          <p:cNvSpPr txBox="1">
            <a:spLocks noChangeArrowheads="1"/>
          </p:cNvSpPr>
          <p:nvPr/>
        </p:nvSpPr>
        <p:spPr bwMode="auto">
          <a:xfrm rot="5400000">
            <a:off x="7976394" y="5678699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6731" y="106916"/>
            <a:ext cx="60056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Your turn: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Draw an appropriate set of axes for these tables of values: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438680" y="855547"/>
          <a:ext cx="303091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5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991312"/>
            <a:ext cx="4016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2)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4)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5)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401652" y="1956531"/>
          <a:ext cx="303091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5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401652" y="3057515"/>
          <a:ext cx="303091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5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401652" y="4158499"/>
          <a:ext cx="303091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5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401652" y="5259483"/>
          <a:ext cx="303091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5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5103259" y="834761"/>
          <a:ext cx="303091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5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520725" y="970526"/>
            <a:ext cx="54550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6)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7)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8)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9)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5066231" y="1935745"/>
          <a:ext cx="303091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5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5066231" y="3036729"/>
          <a:ext cx="303091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5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5066231" y="4137713"/>
          <a:ext cx="303091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5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5066231" y="5238697"/>
          <a:ext cx="303091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5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5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031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Box 23"/>
          <p:cNvSpPr txBox="1">
            <a:spLocks noChangeArrowheads="1"/>
          </p:cNvSpPr>
          <p:nvPr/>
        </p:nvSpPr>
        <p:spPr bwMode="auto">
          <a:xfrm rot="5400000">
            <a:off x="7976394" y="5678699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8007" y="111095"/>
            <a:ext cx="203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Answers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57" y="497749"/>
            <a:ext cx="1543050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03917" y="360881"/>
            <a:ext cx="769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2)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417" y="497748"/>
            <a:ext cx="147637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83095" y="387689"/>
            <a:ext cx="640934" cy="373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3)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373" y="497748"/>
            <a:ext cx="14859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59722" y="434260"/>
            <a:ext cx="538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4)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8107" y="497748"/>
            <a:ext cx="148590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2550" y="3811424"/>
            <a:ext cx="1239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5)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74" y="3811424"/>
            <a:ext cx="1357741" cy="2793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401368" y="3917045"/>
            <a:ext cx="487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6)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495" y="3811424"/>
            <a:ext cx="1548297" cy="2935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572000" y="3917045"/>
            <a:ext cx="880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7)</a:t>
            </a: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467" y="3547161"/>
            <a:ext cx="147637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409345" y="3896342"/>
            <a:ext cx="546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8)</a:t>
            </a: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276" y="4026387"/>
            <a:ext cx="14859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3013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916" y="452927"/>
            <a:ext cx="649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9)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459" y="452927"/>
            <a:ext cx="2743200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79" y="553118"/>
            <a:ext cx="2743200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34512" y="553118"/>
            <a:ext cx="615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10)</a:t>
            </a:r>
          </a:p>
        </p:txBody>
      </p:sp>
      <p:sp>
        <p:nvSpPr>
          <p:cNvPr id="9" name="TextBox 23"/>
          <p:cNvSpPr txBox="1">
            <a:spLocks noChangeArrowheads="1"/>
          </p:cNvSpPr>
          <p:nvPr/>
        </p:nvSpPr>
        <p:spPr bwMode="auto">
          <a:xfrm rot="5400000">
            <a:off x="7976394" y="5678699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478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330</Words>
  <Application>Microsoft Office PowerPoint</Application>
  <PresentationFormat>On-screen Show (4:3)</PresentationFormat>
  <Paragraphs>242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Straight line graphs: Drawing appropriate axes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98</cp:revision>
  <dcterms:created xsi:type="dcterms:W3CDTF">2018-01-26T08:52:52Z</dcterms:created>
  <dcterms:modified xsi:type="dcterms:W3CDTF">2018-07-30T09:39:42Z</dcterms:modified>
</cp:coreProperties>
</file>