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324" r:id="rId2"/>
    <p:sldId id="327" r:id="rId3"/>
    <p:sldId id="331" r:id="rId4"/>
    <p:sldId id="332" r:id="rId5"/>
    <p:sldId id="33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67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73CC2734-4A56-4129-8AE3-2FD6113CEC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5232216F-55F3-4097-A77D-C722729F1F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B7A0E28-D132-4FB1-A9EC-5DD6418FFE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70A3DA-0BDB-4F22-BCB2-941EA49C9D50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2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4C8DF-ECBA-4B52-AE12-0B75C566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6889E-7FEA-43C9-8EE9-9AAD3026043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B8675-A30D-466E-9D12-4D797C98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73C5-C351-453E-9BE0-3E76018D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86EEC-6948-4BA0-850C-7DD4EA767A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8935F-9B49-4CC5-963B-07956BF6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F3CC-BA6E-4EF2-A1EC-884E1375AB4A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B9251-9679-49E2-A9FD-3E491D891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7E682-BDAF-47B9-B445-213A02B9A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ADD57-E4AA-430D-972A-EE6A5DFBA2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133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52710-16DC-49C9-8CDE-A9BBA88AA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313A-C556-484A-98B4-8D7E8944136F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2C60E-75D8-4D67-AB03-37DAFA09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9B99A-1E69-44B2-ADD9-1CE81D00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176C1-59FF-49CC-93C8-8A59E86E29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080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5D895-CDA9-488C-B108-E6A35D0CF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8DE2-F1B6-4D43-9121-DEB8D6215C87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694C1-FBE2-4BD1-876F-8F395D48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140B5-E169-4C8D-9B94-197444C1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77013-24E0-4BEC-B27B-B57D1035C4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64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AF8F-17CB-45EF-887C-D253BC9D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F0F3-9A16-4E81-BFCB-996901FE8CF0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99D14-3F86-4852-93B9-C6365C9C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3D92D-FD4A-4CCC-8A86-15AE3BC6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FA0A3-EB23-4205-AE23-69A35076DF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217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266C00-0285-4E80-9FF4-899765C3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71477-C181-409B-A6DE-F4887FBC3B9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7A56CE-5406-4636-A281-FE2EA26B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64546C-375E-4174-AA00-C42C91B0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94FE4-14B3-4A59-B24E-542715473B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057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B6F3F8-0679-44BD-A754-B88945BA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D99D1-752B-4262-B9C4-0EF6970BD0AF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2CECDD-F72D-465B-B49D-7BBD447B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AF63B78-1ECC-4BB4-A04C-C19A1761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36052-DA4E-4D62-B4C1-88AAA0F247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690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4C60F2A-B24D-4EB2-902E-FFF30E26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C2972-52D3-4748-82DA-BB1E7DCFA0BB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68367B8-15BB-484B-8574-6D91B9EE4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F281B63-9C51-4D86-9244-73D36E51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6C4CA-0D73-43D8-9EE8-6D972C7D51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891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FFCE38-9C6C-485D-99B8-904BF9EEE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DFC6-B172-4C32-9B75-C263EE91EE1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CB95B2-B93B-439D-A293-D18E643CB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3A4B6F6-7A36-4396-82AE-F5E5755B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E438A-559F-41E1-BF1D-4CAD1EF454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684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12790E3-CF12-4457-9804-7B2703ED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EA586-ECAE-4353-B9CE-12C9FCE2A45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8318C2-C860-495C-B7AF-8A2081B4F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E6979D-09EB-4F2E-AC43-76C6A7E2A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C7ACA-476D-4586-A511-81A6EAD9FC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941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439035-B3C0-4165-B888-01556FBF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09458-0189-4A07-BFD8-7C2ED31C875C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A092F8-14D2-4607-8588-C51FBCB3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A70A66-785E-4850-B28E-96871C29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3136C-3C8D-4086-BFB7-BBC0ED471B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286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C7F89DE-7583-465C-9CC4-B608121B3C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95CEA9-2A64-413C-9986-FFB918542F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412DC-4B71-44A6-A533-591F5BBEE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8CE175-204E-490E-87E5-E54E2E1C8A5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E821E-D0C5-443E-8635-4B1475CA7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C4076-B924-40E5-92BA-AD83314489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4F7663F-5BE6-414F-8D6F-3ED944D8A1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54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B800EC2-B29F-4047-B40C-8A960A108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175"/>
            <a:ext cx="8915400" cy="1385888"/>
          </a:xfrm>
        </p:spPr>
        <p:txBody>
          <a:bodyPr/>
          <a:lstStyle/>
          <a:p>
            <a:r>
              <a:rPr lang="en-GB" altLang="en-US" sz="4400" b="1">
                <a:solidFill>
                  <a:schemeClr val="bg1"/>
                </a:solidFill>
              </a:rPr>
              <a:t>Equations: </a:t>
            </a:r>
            <a:br>
              <a:rPr lang="en-GB" altLang="en-US" sz="4400" b="1">
                <a:solidFill>
                  <a:schemeClr val="bg1"/>
                </a:solidFill>
              </a:rPr>
            </a:br>
            <a:r>
              <a:rPr lang="en-GB" altLang="en-US" sz="4400" b="1">
                <a:solidFill>
                  <a:schemeClr val="bg1"/>
                </a:solidFill>
              </a:rPr>
              <a:t>Eliminating variables from both sides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A5E8596-EB0E-4D30-982C-BB601C64397A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52" name="Group 19">
            <a:extLst>
              <a:ext uri="{FF2B5EF4-FFF2-40B4-BE49-F238E27FC236}">
                <a16:creationId xmlns:a16="http://schemas.microsoft.com/office/drawing/2014/main" id="{D598EAE9-6FF4-4E32-93E1-C048246DAF66}"/>
              </a:ext>
            </a:extLst>
          </p:cNvPr>
          <p:cNvGrpSpPr>
            <a:grpSpLocks/>
          </p:cNvGrpSpPr>
          <p:nvPr/>
        </p:nvGrpSpPr>
        <p:grpSpPr bwMode="auto">
          <a:xfrm>
            <a:off x="1298575" y="2116138"/>
            <a:ext cx="6546850" cy="392112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C2FB31EC-5A7A-41AA-B50D-FFE768A711D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9BD1CF61-E30C-4035-AA8D-192675DD03D2}"/>
                </a:ext>
              </a:extLst>
            </p:cNvPr>
            <p:cNvSpPr txBox="1">
              <a:spLocks/>
            </p:cNvSpPr>
            <p:nvPr/>
          </p:nvSpPr>
          <p:spPr>
            <a:xfrm>
              <a:off x="3566898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536C5FB-7929-4456-A3AE-5397905C11AE}"/>
                </a:ext>
              </a:extLst>
            </p:cNvPr>
            <p:cNvSpPr txBox="1">
              <a:spLocks/>
            </p:cNvSpPr>
            <p:nvPr/>
          </p:nvSpPr>
          <p:spPr>
            <a:xfrm>
              <a:off x="5804993" y="2115487"/>
              <a:ext cx="2069840" cy="393460"/>
            </a:xfrm>
            <a:prstGeom prst="rect">
              <a:avLst/>
            </a:prstGeom>
          </p:spPr>
          <p:txBody>
            <a:bodyPr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2053" name="Picture 17">
            <a:extLst>
              <a:ext uri="{FF2B5EF4-FFF2-40B4-BE49-F238E27FC236}">
                <a16:creationId xmlns:a16="http://schemas.microsoft.com/office/drawing/2014/main" id="{68494F40-1C4E-4D8A-8300-106C67BCB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5352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>
            <a:extLst>
              <a:ext uri="{FF2B5EF4-FFF2-40B4-BE49-F238E27FC236}">
                <a16:creationId xmlns:a16="http://schemas.microsoft.com/office/drawing/2014/main" id="{F9B30762-DF1F-46ED-B2AE-64D48D1A7A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6177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6">
            <a:extLst>
              <a:ext uri="{FF2B5EF4-FFF2-40B4-BE49-F238E27FC236}">
                <a16:creationId xmlns:a16="http://schemas.microsoft.com/office/drawing/2014/main" id="{C2DA9A3A-ED06-4316-B70F-97DD1E266F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5925" y="2657475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15">
            <a:extLst>
              <a:ext uri="{FF2B5EF4-FFF2-40B4-BE49-F238E27FC236}">
                <a16:creationId xmlns:a16="http://schemas.microsoft.com/office/drawing/2014/main" id="{3D0209A9-93DE-4CB0-BD09-AE17848613A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69875" y="6218238"/>
            <a:ext cx="90963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Rule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B3C53C-F632-4FA6-86FB-E7B44320777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55950" y="3940913"/>
            <a:ext cx="4572000" cy="1477328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3686F1-9F12-451B-B32A-255C36E5DD5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77490" y="3944541"/>
            <a:ext cx="2070847" cy="369332"/>
          </a:xfrm>
          <a:prstGeom prst="rect">
            <a:avLst/>
          </a:prstGeom>
          <a:blipFill rotWithShape="1">
            <a:blip r:embed="rId7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4B0CF7-0538-457E-8367-F5F0243ECCE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77489" y="4496725"/>
            <a:ext cx="2070847" cy="369332"/>
          </a:xfrm>
          <a:prstGeom prst="rect">
            <a:avLst/>
          </a:prstGeom>
          <a:blipFill rotWithShape="1">
            <a:blip r:embed="rId8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17AA6C2-834D-43DF-A1DE-06F53AA2437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177488" y="5048909"/>
            <a:ext cx="2070847" cy="369332"/>
          </a:xfrm>
          <a:prstGeom prst="rect">
            <a:avLst/>
          </a:prstGeom>
          <a:blipFill rotWithShape="1">
            <a:blip r:embed="rId9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512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4">
            <a:extLst>
              <a:ext uri="{FF2B5EF4-FFF2-40B4-BE49-F238E27FC236}">
                <a16:creationId xmlns:a16="http://schemas.microsoft.com/office/drawing/2014/main" id="{879138D6-0028-43D6-8D30-2C83AB5C8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BAFE77-72E1-493F-B0EC-A88D62A2766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2728" y="638273"/>
            <a:ext cx="2649067" cy="7571303"/>
          </a:xfrm>
          <a:prstGeom prst="rect">
            <a:avLst/>
          </a:prstGeom>
          <a:blipFill rotWithShape="1">
            <a:blip r:embed="rId2"/>
            <a:stretch>
              <a:fillRect l="-1843" t="-403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2B0861-5E9D-48A4-94F3-DE74900C430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9" y="638273"/>
            <a:ext cx="2070847" cy="369332"/>
          </a:xfrm>
          <a:prstGeom prst="rect">
            <a:avLst/>
          </a:prstGeom>
          <a:blipFill rotWithShape="1">
            <a:blip r:embed="rId3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DED90BEB-939A-41DF-915E-3C668A4BC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" y="147638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How would you balance both sides?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94E3533-C61E-4DB8-813F-C2F7970EAD3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8" y="1190457"/>
            <a:ext cx="2070847" cy="369332"/>
          </a:xfrm>
          <a:prstGeom prst="rect">
            <a:avLst/>
          </a:prstGeom>
          <a:blipFill rotWithShape="1">
            <a:blip r:embed="rId4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4467A9F-1AA5-4730-AEB4-096A8BB5FAB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7" y="1742641"/>
            <a:ext cx="2070847" cy="369332"/>
          </a:xfrm>
          <a:prstGeom prst="rect">
            <a:avLst/>
          </a:prstGeom>
          <a:blipFill rotWithShape="1">
            <a:blip r:embed="rId5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009D648-6A80-4117-8B5B-E5CF264F4C5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6" y="2283087"/>
            <a:ext cx="2070847" cy="369332"/>
          </a:xfrm>
          <a:prstGeom prst="rect">
            <a:avLst/>
          </a:prstGeom>
          <a:blipFill rotWithShape="1">
            <a:blip r:embed="rId6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41F030A-A2CF-4D9C-9918-93210E94E13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9" y="2812650"/>
            <a:ext cx="2070847" cy="369332"/>
          </a:xfrm>
          <a:prstGeom prst="rect">
            <a:avLst/>
          </a:prstGeom>
          <a:blipFill rotWithShape="1">
            <a:blip r:embed="rId7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1AE5D05-046E-4BE6-AE00-D180B97F5E6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9" y="3334382"/>
            <a:ext cx="2070847" cy="369332"/>
          </a:xfrm>
          <a:prstGeom prst="rect">
            <a:avLst/>
          </a:prstGeom>
          <a:blipFill rotWithShape="1">
            <a:blip r:embed="rId8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ED80ED0-B64F-4880-BC9F-FC9A052A160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9" y="3856114"/>
            <a:ext cx="2070847" cy="369332"/>
          </a:xfrm>
          <a:prstGeom prst="rect">
            <a:avLst/>
          </a:prstGeom>
          <a:blipFill rotWithShape="1">
            <a:blip r:embed="rId9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4156C83-3AA9-429B-B31C-0BB90AB83ED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5" y="4486713"/>
            <a:ext cx="2070847" cy="369332"/>
          </a:xfrm>
          <a:prstGeom prst="rect">
            <a:avLst/>
          </a:prstGeom>
          <a:blipFill rotWithShape="1">
            <a:blip r:embed="rId10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67E90FF-F36A-4DF0-80E6-90723291A4E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12140" y="5008445"/>
            <a:ext cx="2070847" cy="369332"/>
          </a:xfrm>
          <a:prstGeom prst="rect">
            <a:avLst/>
          </a:prstGeom>
          <a:blipFill rotWithShape="1">
            <a:blip r:embed="rId11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574AC79-CB4A-4554-AEB6-03D582E567D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2482" y="5530177"/>
            <a:ext cx="2070847" cy="369332"/>
          </a:xfrm>
          <a:prstGeom prst="rect">
            <a:avLst/>
          </a:prstGeom>
          <a:blipFill rotWithShape="1">
            <a:blip r:embed="rId12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7237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4">
            <a:extLst>
              <a:ext uri="{FF2B5EF4-FFF2-40B4-BE49-F238E27FC236}">
                <a16:creationId xmlns:a16="http://schemas.microsoft.com/office/drawing/2014/main" id="{270A14A0-0661-44AF-B7BE-5E652329E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D55026-4844-4625-B596-BF0D59168DD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22728" y="638273"/>
            <a:ext cx="2649067" cy="7571303"/>
          </a:xfrm>
          <a:prstGeom prst="rect">
            <a:avLst/>
          </a:prstGeom>
          <a:blipFill rotWithShape="1">
            <a:blip r:embed="rId2"/>
            <a:stretch>
              <a:fillRect l="-1843" t="-403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8E5715-239B-4088-A389-5E8B94BE432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9" y="638273"/>
            <a:ext cx="2070847" cy="369332"/>
          </a:xfrm>
          <a:prstGeom prst="rect">
            <a:avLst/>
          </a:prstGeom>
          <a:blipFill rotWithShape="1">
            <a:blip r:embed="rId3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101" name="TextBox 4">
            <a:extLst>
              <a:ext uri="{FF2B5EF4-FFF2-40B4-BE49-F238E27FC236}">
                <a16:creationId xmlns:a16="http://schemas.microsoft.com/office/drawing/2014/main" id="{A6ABE72E-2844-4AE1-96DF-D117678D0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" y="147638"/>
            <a:ext cx="879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How would you balance both sides?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C594D8-AA97-46C6-AF0C-B6FCC8FECDD2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8" y="1190457"/>
            <a:ext cx="2070847" cy="369332"/>
          </a:xfrm>
          <a:prstGeom prst="rect">
            <a:avLst/>
          </a:prstGeom>
          <a:blipFill rotWithShape="1">
            <a:blip r:embed="rId4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F923D63-9DDD-4C95-94DB-D1C97922E05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7" y="1742641"/>
            <a:ext cx="2070847" cy="369332"/>
          </a:xfrm>
          <a:prstGeom prst="rect">
            <a:avLst/>
          </a:prstGeom>
          <a:blipFill rotWithShape="1">
            <a:blip r:embed="rId5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B309D2A-25C7-4512-8646-82662506414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6" y="2283087"/>
            <a:ext cx="2070847" cy="369332"/>
          </a:xfrm>
          <a:prstGeom prst="rect">
            <a:avLst/>
          </a:prstGeom>
          <a:blipFill rotWithShape="1">
            <a:blip r:embed="rId6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B582C2-D341-4CB9-BAB0-4F19751A760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9" y="2812650"/>
            <a:ext cx="2070847" cy="369332"/>
          </a:xfrm>
          <a:prstGeom prst="rect">
            <a:avLst/>
          </a:prstGeom>
          <a:blipFill rotWithShape="1">
            <a:blip r:embed="rId7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AF6EE0C-F970-4E18-A7CB-93D78CC3A62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9" y="3334382"/>
            <a:ext cx="2070847" cy="369332"/>
          </a:xfrm>
          <a:prstGeom prst="rect">
            <a:avLst/>
          </a:prstGeom>
          <a:blipFill rotWithShape="1">
            <a:blip r:embed="rId8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337BA5-4617-4929-8F80-9716E399A02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9" y="3856114"/>
            <a:ext cx="2070847" cy="369332"/>
          </a:xfrm>
          <a:prstGeom prst="rect">
            <a:avLst/>
          </a:prstGeom>
          <a:blipFill rotWithShape="1">
            <a:blip r:embed="rId9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8DE316-139E-47B3-AD82-79ABC7ECB46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71795" y="4486713"/>
            <a:ext cx="2070847" cy="369332"/>
          </a:xfrm>
          <a:prstGeom prst="rect">
            <a:avLst/>
          </a:prstGeom>
          <a:blipFill rotWithShape="1">
            <a:blip r:embed="rId10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CFC850-7263-4426-BBDD-8D02CA9A496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12140" y="5008445"/>
            <a:ext cx="2070847" cy="369332"/>
          </a:xfrm>
          <a:prstGeom prst="rect">
            <a:avLst/>
          </a:prstGeom>
          <a:blipFill rotWithShape="1">
            <a:blip r:embed="rId11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469A24-B87C-4A18-BFEC-A247F9BEED8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52482" y="5530177"/>
            <a:ext cx="2070847" cy="369332"/>
          </a:xfrm>
          <a:prstGeom prst="rect">
            <a:avLst/>
          </a:prstGeom>
          <a:blipFill rotWithShape="1">
            <a:blip r:embed="rId12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8C861F3-F47F-45D1-A380-2EA33101EF64}"/>
              </a:ext>
            </a:extLst>
          </p:cNvPr>
          <p:cNvSpPr/>
          <p:nvPr/>
        </p:nvSpPr>
        <p:spPr>
          <a:xfrm>
            <a:off x="3684588" y="577850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F48C84C-1C53-4A97-8C84-E5093D845CCD}"/>
              </a:ext>
            </a:extLst>
          </p:cNvPr>
          <p:cNvSpPr/>
          <p:nvPr/>
        </p:nvSpPr>
        <p:spPr>
          <a:xfrm>
            <a:off x="2846388" y="1682750"/>
            <a:ext cx="725487" cy="4889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475E0E3-DC62-46DB-BE87-F1E5AB00A363}"/>
              </a:ext>
            </a:extLst>
          </p:cNvPr>
          <p:cNvSpPr/>
          <p:nvPr/>
        </p:nvSpPr>
        <p:spPr>
          <a:xfrm>
            <a:off x="2806700" y="2222500"/>
            <a:ext cx="725488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C535D8C-A27D-47BB-8A73-56A988347F6A}"/>
              </a:ext>
            </a:extLst>
          </p:cNvPr>
          <p:cNvSpPr/>
          <p:nvPr/>
        </p:nvSpPr>
        <p:spPr>
          <a:xfrm>
            <a:off x="3694113" y="2752725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691D5B9-4584-4D10-90BA-8CFE0164C345}"/>
              </a:ext>
            </a:extLst>
          </p:cNvPr>
          <p:cNvSpPr/>
          <p:nvPr/>
        </p:nvSpPr>
        <p:spPr>
          <a:xfrm>
            <a:off x="3836988" y="3305175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FADD710-05E4-48BF-9A82-4DC840DE7E9B}"/>
              </a:ext>
            </a:extLst>
          </p:cNvPr>
          <p:cNvSpPr/>
          <p:nvPr/>
        </p:nvSpPr>
        <p:spPr>
          <a:xfrm>
            <a:off x="2905125" y="3795713"/>
            <a:ext cx="725488" cy="4905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A21D860-CAFB-4708-9F87-5B322B5E3420}"/>
              </a:ext>
            </a:extLst>
          </p:cNvPr>
          <p:cNvSpPr/>
          <p:nvPr/>
        </p:nvSpPr>
        <p:spPr>
          <a:xfrm>
            <a:off x="2944813" y="4425950"/>
            <a:ext cx="725487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F0A7718-043D-4D3F-9EE0-17648CE79541}"/>
              </a:ext>
            </a:extLst>
          </p:cNvPr>
          <p:cNvSpPr/>
          <p:nvPr/>
        </p:nvSpPr>
        <p:spPr>
          <a:xfrm>
            <a:off x="2967038" y="4979988"/>
            <a:ext cx="727075" cy="4889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A4EBF1-65B3-440F-8ED1-FB47C562D841}"/>
              </a:ext>
            </a:extLst>
          </p:cNvPr>
          <p:cNvSpPr/>
          <p:nvPr/>
        </p:nvSpPr>
        <p:spPr>
          <a:xfrm>
            <a:off x="3003550" y="5468938"/>
            <a:ext cx="725488" cy="4905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08AF146-4C4B-45C7-99B2-539EAACCC133}"/>
              </a:ext>
            </a:extLst>
          </p:cNvPr>
          <p:cNvSpPr/>
          <p:nvPr/>
        </p:nvSpPr>
        <p:spPr>
          <a:xfrm>
            <a:off x="3670300" y="1130300"/>
            <a:ext cx="727075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452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4">
            <a:extLst>
              <a:ext uri="{FF2B5EF4-FFF2-40B4-BE49-F238E27FC236}">
                <a16:creationId xmlns:a16="http://schemas.microsoft.com/office/drawing/2014/main" id="{C5080F27-F4B1-4363-BABF-6B5720AE0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5123" name="TextBox 1">
            <a:extLst>
              <a:ext uri="{FF2B5EF4-FFF2-40B4-BE49-F238E27FC236}">
                <a16:creationId xmlns:a16="http://schemas.microsoft.com/office/drawing/2014/main" id="{6EDD1587-8C70-4247-BC8F-15D9F2A97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15900"/>
            <a:ext cx="3024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CBE49A-D942-4BAE-AC8A-91D02F2F2BF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5152" y="811236"/>
            <a:ext cx="5325035" cy="4247317"/>
          </a:xfrm>
          <a:prstGeom prst="rect">
            <a:avLst/>
          </a:prstGeom>
          <a:blipFill rotWithShape="1">
            <a:blip r:embed="rId2"/>
            <a:stretch>
              <a:fillRect l="-801" t="-71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43B2BD-C13D-4E75-A371-6FAA43FC478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802201"/>
            <a:ext cx="2528049" cy="369332"/>
          </a:xfrm>
          <a:prstGeom prst="rect">
            <a:avLst/>
          </a:prstGeom>
          <a:blipFill rotWithShape="1">
            <a:blip r:embed="rId3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BE9C98-DAA9-4FEF-82D9-AC56C473DF6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1323933"/>
            <a:ext cx="2528049" cy="369332"/>
          </a:xfrm>
          <a:prstGeom prst="rect">
            <a:avLst/>
          </a:prstGeom>
          <a:blipFill rotWithShape="1">
            <a:blip r:embed="rId4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27B988-672A-411E-BCB9-1E7F9752BAC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1862530"/>
            <a:ext cx="2528049" cy="369332"/>
          </a:xfrm>
          <a:prstGeom prst="rect">
            <a:avLst/>
          </a:prstGeom>
          <a:blipFill rotWithShape="1">
            <a:blip r:embed="rId5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FC97A5-A021-4348-86A5-666219C5436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2401127"/>
            <a:ext cx="2528049" cy="369332"/>
          </a:xfrm>
          <a:prstGeom prst="rect">
            <a:avLst/>
          </a:prstGeom>
          <a:blipFill rotWithShape="1">
            <a:blip r:embed="rId6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08E718-4E62-47F1-8B3A-E212A62E69B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2939724"/>
            <a:ext cx="2528049" cy="369332"/>
          </a:xfrm>
          <a:prstGeom prst="rect">
            <a:avLst/>
          </a:prstGeom>
          <a:blipFill rotWithShape="1">
            <a:blip r:embed="rId7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D90E0B-F606-45AC-B40C-95C9A8D0FB1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3478321"/>
            <a:ext cx="2528049" cy="369332"/>
          </a:xfrm>
          <a:prstGeom prst="rect">
            <a:avLst/>
          </a:prstGeom>
          <a:blipFill rotWithShape="1">
            <a:blip r:embed="rId8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886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4">
            <a:extLst>
              <a:ext uri="{FF2B5EF4-FFF2-40B4-BE49-F238E27FC236}">
                <a16:creationId xmlns:a16="http://schemas.microsoft.com/office/drawing/2014/main" id="{D2BBC14C-7013-4887-B950-8FD294153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6147" name="TextBox 1">
            <a:extLst>
              <a:ext uri="{FF2B5EF4-FFF2-40B4-BE49-F238E27FC236}">
                <a16:creationId xmlns:a16="http://schemas.microsoft.com/office/drawing/2014/main" id="{A3B54812-8352-47BC-B27D-1C7C67303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15900"/>
            <a:ext cx="3024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69A2AE-09E9-4A52-8570-0DBEA80A59D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5152" y="811236"/>
            <a:ext cx="5325035" cy="4247317"/>
          </a:xfrm>
          <a:prstGeom prst="rect">
            <a:avLst/>
          </a:prstGeom>
          <a:blipFill rotWithShape="1">
            <a:blip r:embed="rId2"/>
            <a:stretch>
              <a:fillRect l="-801" t="-71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440C60-8647-4F92-8732-334DBBAB46E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802201"/>
            <a:ext cx="2528049" cy="369332"/>
          </a:xfrm>
          <a:prstGeom prst="rect">
            <a:avLst/>
          </a:prstGeom>
          <a:blipFill rotWithShape="1">
            <a:blip r:embed="rId3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A58E5C-259B-44B1-8E2E-C31A170FC47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1323933"/>
            <a:ext cx="2528049" cy="369332"/>
          </a:xfrm>
          <a:prstGeom prst="rect">
            <a:avLst/>
          </a:prstGeom>
          <a:blipFill rotWithShape="1">
            <a:blip r:embed="rId4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22950C-E24B-4823-BF48-C2A436177A9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1862530"/>
            <a:ext cx="2528049" cy="369332"/>
          </a:xfrm>
          <a:prstGeom prst="rect">
            <a:avLst/>
          </a:prstGeom>
          <a:blipFill rotWithShape="1">
            <a:blip r:embed="rId5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7F9128-3CD3-4764-BE5C-F60ED00616B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2401127"/>
            <a:ext cx="2528049" cy="369332"/>
          </a:xfrm>
          <a:prstGeom prst="rect">
            <a:avLst/>
          </a:prstGeom>
          <a:blipFill rotWithShape="1">
            <a:blip r:embed="rId6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FD38C8-0F8D-46DD-BF51-68CF6A3EF5AE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2939724"/>
            <a:ext cx="2528049" cy="369332"/>
          </a:xfrm>
          <a:prstGeom prst="rect">
            <a:avLst/>
          </a:prstGeom>
          <a:blipFill rotWithShape="1">
            <a:blip r:embed="rId7"/>
            <a:stretch>
              <a:fillRect t="-8197" b="-24590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21FE7B-A018-42F7-91C0-8C9485640D3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877669" y="3478321"/>
            <a:ext cx="2528049" cy="369332"/>
          </a:xfrm>
          <a:prstGeom prst="rect">
            <a:avLst/>
          </a:prstGeom>
          <a:blipFill rotWithShape="1">
            <a:blip r:embed="rId8"/>
            <a:stretch>
              <a:fillRect t="-8333" b="-26667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0EE57A3-BB8F-4414-BAC4-3178283C8146}"/>
              </a:ext>
            </a:extLst>
          </p:cNvPr>
          <p:cNvSpPr/>
          <p:nvPr/>
        </p:nvSpPr>
        <p:spPr>
          <a:xfrm>
            <a:off x="2878138" y="741363"/>
            <a:ext cx="725487" cy="4905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20210C-3AEC-474D-B236-E0572C25ADDF}"/>
              </a:ext>
            </a:extLst>
          </p:cNvPr>
          <p:cNvSpPr/>
          <p:nvPr/>
        </p:nvSpPr>
        <p:spPr>
          <a:xfrm>
            <a:off x="2863850" y="1238250"/>
            <a:ext cx="727075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2AC64B-F5D2-435D-8DE2-FF8112E70FBA}"/>
              </a:ext>
            </a:extLst>
          </p:cNvPr>
          <p:cNvSpPr/>
          <p:nvPr/>
        </p:nvSpPr>
        <p:spPr>
          <a:xfrm>
            <a:off x="2851150" y="1735138"/>
            <a:ext cx="725488" cy="4905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DB0A96-A231-4DBC-B01A-3FF810F03032}"/>
              </a:ext>
            </a:extLst>
          </p:cNvPr>
          <p:cNvSpPr/>
          <p:nvPr/>
        </p:nvSpPr>
        <p:spPr>
          <a:xfrm>
            <a:off x="3778250" y="2339975"/>
            <a:ext cx="727075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7F8BF4B-D262-4EB7-B5C3-2E87C07CC4A9}"/>
              </a:ext>
            </a:extLst>
          </p:cNvPr>
          <p:cNvSpPr/>
          <p:nvPr/>
        </p:nvSpPr>
        <p:spPr>
          <a:xfrm>
            <a:off x="3778250" y="2879725"/>
            <a:ext cx="727075" cy="4905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5DCA7BA-BC51-4F06-BF90-FF783433A73A}"/>
              </a:ext>
            </a:extLst>
          </p:cNvPr>
          <p:cNvSpPr/>
          <p:nvPr/>
        </p:nvSpPr>
        <p:spPr>
          <a:xfrm>
            <a:off x="3778250" y="3417888"/>
            <a:ext cx="727075" cy="4905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6386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</TotalTime>
  <Words>46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Equations:  Eliminating variables from both sides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2018-07-30T08:45:59Z</dcterms:modified>
</cp:coreProperties>
</file>