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35" r:id="rId2"/>
    <p:sldId id="336" r:id="rId3"/>
    <p:sldId id="337" r:id="rId4"/>
    <p:sldId id="338" r:id="rId5"/>
    <p:sldId id="339" r:id="rId6"/>
    <p:sldId id="340" r:id="rId7"/>
    <p:sldId id="34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1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3C35EDA7-05D4-43DC-AC3E-2473335744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7B4D8B3-133F-4CB6-AE41-0FE861AB06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9BDC76E8-59F2-43A3-A23D-7700B220B0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EECA4C-8489-467B-97EE-9900AA5BB429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79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B4655-A488-48C7-B265-0F4D1620C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D29FF-3F4E-4D13-9EF2-871556EA187A}" type="datetimeFigureOut">
              <a:rPr lang="en-GB"/>
              <a:pPr>
                <a:defRPr/>
              </a:pPr>
              <a:t>09/06/2019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90400-ADA3-4ACA-BCC7-9ACBE6404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F1645-9011-44EA-B5D5-68FBCBC1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E9C89-BEB0-4B81-8D82-1A55F83605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852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46371-E5B6-49F3-B118-C46D65C6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A3102-B18B-4884-97BD-74C7BC6C1233}" type="datetimeFigureOut">
              <a:rPr lang="en-GB"/>
              <a:pPr>
                <a:defRPr/>
              </a:pPr>
              <a:t>09/06/2019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5F834-99F8-4984-A487-68E466682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17086-BB45-4441-ABC9-E292A2694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07558-0A95-4E36-8258-AAD4B4DDCF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063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AF468-4C8D-43F8-8584-82587C0BB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CA407-54AE-4C6C-B606-AE24B0E90CE1}" type="datetimeFigureOut">
              <a:rPr lang="en-GB"/>
              <a:pPr>
                <a:defRPr/>
              </a:pPr>
              <a:t>09/06/2019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A5761-1E02-487A-86A6-B4D34DBCF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0EB33-D18B-433B-B60A-BE4FD1B5F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F168A-EFAE-4882-9F57-855AC277A5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701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E8F14-7F45-4E9A-811E-BA83F04EE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09FC2-CCED-4EE2-8E06-F0AEE26E3133}" type="datetimeFigureOut">
              <a:rPr lang="en-GB"/>
              <a:pPr>
                <a:defRPr/>
              </a:pPr>
              <a:t>09/06/2019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E1EA4-A5B5-4765-80CA-E2A782B1F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CFD97-A8BD-43F1-A854-2C7818F36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3D813-FADD-4C4B-B32A-3FCAD7BBF9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059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7E953-B583-4733-91D6-5C1EEC19D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8B3FF-A197-40CF-B353-A336A4DDB9C1}" type="datetimeFigureOut">
              <a:rPr lang="en-GB"/>
              <a:pPr>
                <a:defRPr/>
              </a:pPr>
              <a:t>09/06/2019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A3A46-BDB7-4A68-ABAF-CDC765FD3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704ED-6D1F-4EC2-BD03-C45A9F9F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91242-0EAA-4A04-B1C4-817098EF11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855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643693-1888-4CA4-B3DD-C6A323EFB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C88F5-A8F8-4B0B-9E5D-61149842FCC1}" type="datetimeFigureOut">
              <a:rPr lang="en-GB"/>
              <a:pPr>
                <a:defRPr/>
              </a:pPr>
              <a:t>09/06/2019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E9405-F60C-48DC-9FD5-5076F646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4597FD-A268-4A5B-8D2C-6F908609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496B5-8ABB-449A-8A8F-7E0665273D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751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88D35F9-0BF9-42A5-A7A0-9F70D2AC4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A9243-BA0B-4E14-92B3-6C664DEDA275}" type="datetimeFigureOut">
              <a:rPr lang="en-GB"/>
              <a:pPr>
                <a:defRPr/>
              </a:pPr>
              <a:t>09/06/2019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93FAEC9-674E-402D-8E67-17C549AB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F7A902-B6BB-4B18-A161-493DC7BC7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73C87-BC78-402D-A653-0D8BCDB9CE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009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F0B685B-147C-4226-9D22-50D3F732C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9701A-76C9-421E-A571-B5776BE01F77}" type="datetimeFigureOut">
              <a:rPr lang="en-GB"/>
              <a:pPr>
                <a:defRPr/>
              </a:pPr>
              <a:t>09/06/2019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501C265-BCA0-4CC5-9049-20191295F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00B49EF-CA61-45DB-ADDA-8DE8C7EED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848F9-1213-4CED-9242-FD58814FDB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829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752D9B7-3397-4252-A9EF-04A540F96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F5265-7B3F-46FF-807C-A802CC20BFE0}" type="datetimeFigureOut">
              <a:rPr lang="en-GB"/>
              <a:pPr>
                <a:defRPr/>
              </a:pPr>
              <a:t>09/06/2019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B63CE47-E983-496E-B0BC-837323BA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D6321E1-D6E8-4E2F-86A9-3590E667B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92389-F0D2-45DF-B590-63DA22C1ED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606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C05DEF5-C937-41D3-8A79-E6FB45E97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72A03-D067-4ABD-ABBB-3F5B20EB4CE2}" type="datetimeFigureOut">
              <a:rPr lang="en-GB"/>
              <a:pPr>
                <a:defRPr/>
              </a:pPr>
              <a:t>09/06/2019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6D0805-A5E9-4C7F-8357-CAFF2C45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859012B-1F5D-460A-8340-9F1B362CB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11359-C14A-426B-8015-8AD725667D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761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70EE83-107C-4705-8DFF-3ED83E011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8E0AC-BB9B-4F07-906C-8D0FF66B0F16}" type="datetimeFigureOut">
              <a:rPr lang="en-GB"/>
              <a:pPr>
                <a:defRPr/>
              </a:pPr>
              <a:t>09/06/2019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12F3FD-FF26-4C31-A49A-493C221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1A8FEA-C8AF-43E3-8C34-7AD04A9BC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CDF77-7E4D-4FCE-BBF8-9DFB7CDACC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559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6A5D4D2-04D4-4B0B-9AF4-4C14A436012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FC5370E-CDBD-43CC-B351-DEB388175B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D29CA-CAEB-48FC-B86F-00B1384040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E4FD3E-DBB7-4AFF-8EB0-13324881D4A2}" type="datetimeFigureOut">
              <a:rPr lang="en-GB"/>
              <a:pPr>
                <a:defRPr/>
              </a:pPr>
              <a:t>09/06/2019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9D0BB-0F08-42E1-B749-6A824C6BF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68794-10BC-4FA1-A9DE-9D0C014C7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31FF433-CE00-404A-B8F4-6D96828EBB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69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EE1384E1-FA00-430F-A856-B3592FF38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762" y="30069"/>
            <a:ext cx="8729663" cy="1387475"/>
          </a:xfrm>
        </p:spPr>
        <p:txBody>
          <a:bodyPr/>
          <a:lstStyle/>
          <a:p>
            <a:pPr eaLnBrk="1" hangingPunct="1"/>
            <a:r>
              <a:rPr lang="en-GB" altLang="en-US" sz="4400" b="1" dirty="0">
                <a:solidFill>
                  <a:schemeClr val="bg1"/>
                </a:solidFill>
              </a:rPr>
              <a:t>Transformations: </a:t>
            </a:r>
            <a:br>
              <a:rPr lang="en-GB" altLang="en-US" sz="4400" b="1" dirty="0">
                <a:solidFill>
                  <a:schemeClr val="bg1"/>
                </a:solidFill>
              </a:rPr>
            </a:br>
            <a:r>
              <a:rPr lang="en-GB" altLang="en-US" sz="3200" b="1" dirty="0">
                <a:solidFill>
                  <a:schemeClr val="bg1"/>
                </a:solidFill>
              </a:rPr>
              <a:t>Enlarging a shape on axes - positive scale factors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A24DAC2-1012-4967-BC55-C9D0F92C6606}"/>
              </a:ext>
            </a:extLst>
          </p:cNvPr>
          <p:cNvSpPr txBox="1">
            <a:spLocks/>
          </p:cNvSpPr>
          <p:nvPr/>
        </p:nvSpPr>
        <p:spPr>
          <a:xfrm>
            <a:off x="588963" y="6149975"/>
            <a:ext cx="7966075" cy="5540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F2DBDA29-FE3E-47D9-82B1-9390DB0781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D60D846-5ACA-4734-9C87-5A360B713397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94A203D-8979-491B-83D9-F6B7A60C610B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C70FFC4-2ABB-45A7-A17A-4F0D76E27406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9A855E45-8DC6-49F8-B8A7-20D9469011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33A984E2-F9FD-4CA7-AE8E-44F748DCC5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A99294F3-E214-44BA-8BCA-7B6D8C0FC0C9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79486F48-F21B-4B93-913D-BC53C1AC8C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526F012D-6AF7-49E5-B8E0-DF28174E1A6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BE81B89-EE63-4950-9056-2F6A03A53366}"/>
              </a:ext>
            </a:extLst>
          </p:cNvPr>
          <p:cNvCxnSpPr/>
          <p:nvPr/>
        </p:nvCxnSpPr>
        <p:spPr>
          <a:xfrm flipV="1">
            <a:off x="3300413" y="3514725"/>
            <a:ext cx="0" cy="23876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9F3D666-EBC0-4B39-A7D3-EEAE40EFC516}"/>
              </a:ext>
            </a:extLst>
          </p:cNvPr>
          <p:cNvCxnSpPr/>
          <p:nvPr/>
        </p:nvCxnSpPr>
        <p:spPr>
          <a:xfrm>
            <a:off x="3300413" y="5902325"/>
            <a:ext cx="2392362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B8282B9-1138-4AE3-9EBE-4AE73A2FA3BC}"/>
              </a:ext>
            </a:extLst>
          </p:cNvPr>
          <p:cNvSpPr/>
          <p:nvPr/>
        </p:nvSpPr>
        <p:spPr>
          <a:xfrm>
            <a:off x="3521075" y="5102225"/>
            <a:ext cx="466725" cy="442913"/>
          </a:xfrm>
          <a:prstGeom prst="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7A7A3D5A-8ADD-435C-9A8C-D24C51F4FC2E}"/>
              </a:ext>
            </a:extLst>
          </p:cNvPr>
          <p:cNvSpPr/>
          <p:nvPr/>
        </p:nvSpPr>
        <p:spPr>
          <a:xfrm>
            <a:off x="4191000" y="3922713"/>
            <a:ext cx="1090613" cy="989012"/>
          </a:xfrm>
          <a:prstGeom prst="triangle">
            <a:avLst>
              <a:gd name="adj" fmla="val 48649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8791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8B1D2FB-C14D-4DC7-80EC-8709EBAAFBF4}"/>
              </a:ext>
            </a:extLst>
          </p:cNvPr>
          <p:cNvCxnSpPr/>
          <p:nvPr/>
        </p:nvCxnSpPr>
        <p:spPr>
          <a:xfrm>
            <a:off x="4500563" y="0"/>
            <a:ext cx="0" cy="6851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68FFDCF-7A3E-474A-B4C3-6F2F7A225D16}"/>
              </a:ext>
            </a:extLst>
          </p:cNvPr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xtBox 7">
            <a:extLst>
              <a:ext uri="{FF2B5EF4-FFF2-40B4-BE49-F238E27FC236}">
                <a16:creationId xmlns:a16="http://schemas.microsoft.com/office/drawing/2014/main" id="{75BC59DC-AA62-4661-B5CB-A83B85C36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5888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7" name="TextBox 8">
            <a:extLst>
              <a:ext uri="{FF2B5EF4-FFF2-40B4-BE49-F238E27FC236}">
                <a16:creationId xmlns:a16="http://schemas.microsoft.com/office/drawing/2014/main" id="{964005C9-A69A-4E43-B99E-3C377EC85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3078" name="TextBox 23">
            <a:extLst>
              <a:ext uri="{FF2B5EF4-FFF2-40B4-BE49-F238E27FC236}">
                <a16:creationId xmlns:a16="http://schemas.microsoft.com/office/drawing/2014/main" id="{51828D55-9F44-4EA5-8E83-C772CD0250E1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053388" y="5775325"/>
            <a:ext cx="1812925" cy="3397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3079" name="TextBox 2">
            <a:extLst>
              <a:ext uri="{FF2B5EF4-FFF2-40B4-BE49-F238E27FC236}">
                <a16:creationId xmlns:a16="http://schemas.microsoft.com/office/drawing/2014/main" id="{0D91F455-A631-4CD5-8ACA-DA4742F4D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6167438"/>
            <a:ext cx="419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the triangle A by a scale factor of 4 from origin</a:t>
            </a:r>
          </a:p>
        </p:txBody>
      </p:sp>
      <p:sp>
        <p:nvSpPr>
          <p:cNvPr id="3080" name="TextBox 17">
            <a:extLst>
              <a:ext uri="{FF2B5EF4-FFF2-40B4-BE49-F238E27FC236}">
                <a16:creationId xmlns:a16="http://schemas.microsoft.com/office/drawing/2014/main" id="{65F07639-0CC3-4430-B4EC-BD95FB508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61088"/>
            <a:ext cx="419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the triangle A by a scale factor of 2 from origin</a:t>
            </a:r>
          </a:p>
        </p:txBody>
      </p:sp>
      <p:pic>
        <p:nvPicPr>
          <p:cNvPr id="3081" name="Picture 17">
            <a:extLst>
              <a:ext uri="{FF2B5EF4-FFF2-40B4-BE49-F238E27FC236}">
                <a16:creationId xmlns:a16="http://schemas.microsoft.com/office/drawing/2014/main" id="{D10EBB59-E5BD-4DB3-920C-C582C5078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687388"/>
            <a:ext cx="4314825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7">
            <a:extLst>
              <a:ext uri="{FF2B5EF4-FFF2-40B4-BE49-F238E27FC236}">
                <a16:creationId xmlns:a16="http://schemas.microsoft.com/office/drawing/2014/main" id="{A2B5C55F-EAE8-4CCF-820E-01311E782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06438"/>
            <a:ext cx="4314825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14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F278780-F734-48A7-9B57-E80FAC590BA6}"/>
              </a:ext>
            </a:extLst>
          </p:cNvPr>
          <p:cNvCxnSpPr/>
          <p:nvPr/>
        </p:nvCxnSpPr>
        <p:spPr>
          <a:xfrm>
            <a:off x="4500563" y="0"/>
            <a:ext cx="0" cy="6851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5EE2B1-EE40-4DDD-B13E-52366525DE99}"/>
              </a:ext>
            </a:extLst>
          </p:cNvPr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TextBox 7">
            <a:extLst>
              <a:ext uri="{FF2B5EF4-FFF2-40B4-BE49-F238E27FC236}">
                <a16:creationId xmlns:a16="http://schemas.microsoft.com/office/drawing/2014/main" id="{4661494A-746C-4172-B974-7F9C53FC3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5888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4101" name="TextBox 8">
            <a:extLst>
              <a:ext uri="{FF2B5EF4-FFF2-40B4-BE49-F238E27FC236}">
                <a16:creationId xmlns:a16="http://schemas.microsoft.com/office/drawing/2014/main" id="{99DA6E63-AC3C-4B12-82D3-E09553E3A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4102" name="TextBox 23">
            <a:extLst>
              <a:ext uri="{FF2B5EF4-FFF2-40B4-BE49-F238E27FC236}">
                <a16:creationId xmlns:a16="http://schemas.microsoft.com/office/drawing/2014/main" id="{AA409023-E193-45D3-9210-950DB584B13D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976394" y="568404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4103" name="TextBox 2">
            <a:extLst>
              <a:ext uri="{FF2B5EF4-FFF2-40B4-BE49-F238E27FC236}">
                <a16:creationId xmlns:a16="http://schemas.microsoft.com/office/drawing/2014/main" id="{064A0A80-4A1F-448D-BCAE-29D445758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6167438"/>
            <a:ext cx="419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the triangle A by a scale factor of 2 from centre (2,1)</a:t>
            </a:r>
          </a:p>
        </p:txBody>
      </p:sp>
      <p:sp>
        <p:nvSpPr>
          <p:cNvPr id="4104" name="TextBox 17">
            <a:extLst>
              <a:ext uri="{FF2B5EF4-FFF2-40B4-BE49-F238E27FC236}">
                <a16:creationId xmlns:a16="http://schemas.microsoft.com/office/drawing/2014/main" id="{59C30A8A-C2C1-401D-B106-E7B14ABCF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61088"/>
            <a:ext cx="419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the triangle A by a scale factor of 3 from the centre (2,1)</a:t>
            </a:r>
          </a:p>
        </p:txBody>
      </p:sp>
      <p:pic>
        <p:nvPicPr>
          <p:cNvPr id="4105" name="Picture 4">
            <a:extLst>
              <a:ext uri="{FF2B5EF4-FFF2-40B4-BE49-F238E27FC236}">
                <a16:creationId xmlns:a16="http://schemas.microsoft.com/office/drawing/2014/main" id="{0E9D484D-5AD4-41E7-BEC4-D3805C13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1327150"/>
            <a:ext cx="37719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4">
            <a:extLst>
              <a:ext uri="{FF2B5EF4-FFF2-40B4-BE49-F238E27FC236}">
                <a16:creationId xmlns:a16="http://schemas.microsoft.com/office/drawing/2014/main" id="{ED2BCD8C-ABE3-44D6-81F1-1AED30ECE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1327150"/>
            <a:ext cx="37719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47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3">
            <a:extLst>
              <a:ext uri="{FF2B5EF4-FFF2-40B4-BE49-F238E27FC236}">
                <a16:creationId xmlns:a16="http://schemas.microsoft.com/office/drawing/2014/main" id="{EE8CA4C7-3D18-4543-AEB2-B2E32EDA70FC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976394" y="5309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5123" name="TextBox 3">
            <a:extLst>
              <a:ext uri="{FF2B5EF4-FFF2-40B4-BE49-F238E27FC236}">
                <a16:creationId xmlns:a16="http://schemas.microsoft.com/office/drawing/2014/main" id="{0D5AB8CD-14C0-404C-B87E-969E545FD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1)</a:t>
            </a:r>
          </a:p>
        </p:txBody>
      </p:sp>
      <p:sp>
        <p:nvSpPr>
          <p:cNvPr id="5124" name="TextBox 15">
            <a:extLst>
              <a:ext uri="{FF2B5EF4-FFF2-40B4-BE49-F238E27FC236}">
                <a16:creationId xmlns:a16="http://schemas.microsoft.com/office/drawing/2014/main" id="{A2CCC3AA-123D-47C9-92E9-88247F966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2)</a:t>
            </a:r>
          </a:p>
        </p:txBody>
      </p:sp>
      <p:sp>
        <p:nvSpPr>
          <p:cNvPr id="5125" name="TextBox 18">
            <a:extLst>
              <a:ext uri="{FF2B5EF4-FFF2-40B4-BE49-F238E27FC236}">
                <a16:creationId xmlns:a16="http://schemas.microsoft.com/office/drawing/2014/main" id="{B5E48288-43FC-4C9E-9493-6523961DA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650" y="3492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3)</a:t>
            </a:r>
          </a:p>
        </p:txBody>
      </p:sp>
      <p:sp>
        <p:nvSpPr>
          <p:cNvPr id="5126" name="TextBox 21">
            <a:extLst>
              <a:ext uri="{FF2B5EF4-FFF2-40B4-BE49-F238E27FC236}">
                <a16:creationId xmlns:a16="http://schemas.microsoft.com/office/drawing/2014/main" id="{16309EEA-740F-4A61-AE3E-128B75737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0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4)</a:t>
            </a:r>
          </a:p>
        </p:txBody>
      </p:sp>
      <p:pic>
        <p:nvPicPr>
          <p:cNvPr id="5127" name="Picture 15">
            <a:extLst>
              <a:ext uri="{FF2B5EF4-FFF2-40B4-BE49-F238E27FC236}">
                <a16:creationId xmlns:a16="http://schemas.microsoft.com/office/drawing/2014/main" id="{9B8BFEDF-0962-4B77-92C0-909523324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34925"/>
            <a:ext cx="2747963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5">
            <a:extLst>
              <a:ext uri="{FF2B5EF4-FFF2-40B4-BE49-F238E27FC236}">
                <a16:creationId xmlns:a16="http://schemas.microsoft.com/office/drawing/2014/main" id="{91085AC7-D96B-4C44-9DD9-6C894A051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3462338"/>
            <a:ext cx="2747963" cy="27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5">
            <a:extLst>
              <a:ext uri="{FF2B5EF4-FFF2-40B4-BE49-F238E27FC236}">
                <a16:creationId xmlns:a16="http://schemas.microsoft.com/office/drawing/2014/main" id="{370C55D0-6BD1-4032-8F03-5AB4A5F65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913" y="34925"/>
            <a:ext cx="2747962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5">
            <a:extLst>
              <a:ext uri="{FF2B5EF4-FFF2-40B4-BE49-F238E27FC236}">
                <a16:creationId xmlns:a16="http://schemas.microsoft.com/office/drawing/2014/main" id="{11E229AA-1224-41AA-A653-B92F19B0D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913" y="3462338"/>
            <a:ext cx="2747962" cy="27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TextBox 1">
            <a:extLst>
              <a:ext uri="{FF2B5EF4-FFF2-40B4-BE49-F238E27FC236}">
                <a16:creationId xmlns:a16="http://schemas.microsoft.com/office/drawing/2014/main" id="{EB2D90CF-6774-47A3-9817-3EF32CBC5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32100"/>
            <a:ext cx="4614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using a scale factor of 2 from the origin</a:t>
            </a:r>
          </a:p>
        </p:txBody>
      </p:sp>
      <p:sp>
        <p:nvSpPr>
          <p:cNvPr id="5132" name="TextBox 20">
            <a:extLst>
              <a:ext uri="{FF2B5EF4-FFF2-40B4-BE49-F238E27FC236}">
                <a16:creationId xmlns:a16="http://schemas.microsoft.com/office/drawing/2014/main" id="{C5D0A8C8-2A80-471A-908E-C68DFB778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77000"/>
            <a:ext cx="4845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using a scale factor of 2 from centre (1,1)</a:t>
            </a:r>
          </a:p>
        </p:txBody>
      </p:sp>
      <p:sp>
        <p:nvSpPr>
          <p:cNvPr id="5133" name="TextBox 21">
            <a:extLst>
              <a:ext uri="{FF2B5EF4-FFF2-40B4-BE49-F238E27FC236}">
                <a16:creationId xmlns:a16="http://schemas.microsoft.com/office/drawing/2014/main" id="{D771C18C-0D7E-4826-BB13-16F67C434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2638" y="2832100"/>
            <a:ext cx="48450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using a scale factor of 2 from centre (0,2)</a:t>
            </a:r>
          </a:p>
        </p:txBody>
      </p:sp>
      <p:sp>
        <p:nvSpPr>
          <p:cNvPr id="5134" name="TextBox 22">
            <a:extLst>
              <a:ext uri="{FF2B5EF4-FFF2-40B4-BE49-F238E27FC236}">
                <a16:creationId xmlns:a16="http://schemas.microsoft.com/office/drawing/2014/main" id="{266267CA-A74B-40BC-891D-856C570B1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477000"/>
            <a:ext cx="4845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using a scale factor of 2 from centre (2,0)</a:t>
            </a:r>
          </a:p>
        </p:txBody>
      </p:sp>
    </p:spTree>
    <p:extLst>
      <p:ext uri="{BB962C8B-B14F-4D97-AF65-F5344CB8AC3E}">
        <p14:creationId xmlns:p14="http://schemas.microsoft.com/office/powerpoint/2010/main" val="1537407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3">
            <a:extLst>
              <a:ext uri="{FF2B5EF4-FFF2-40B4-BE49-F238E27FC236}">
                <a16:creationId xmlns:a16="http://schemas.microsoft.com/office/drawing/2014/main" id="{743059A3-2019-4837-922E-61E1753DB57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976393" y="5218907"/>
            <a:ext cx="1966913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6147" name="TextBox 3">
            <a:extLst>
              <a:ext uri="{FF2B5EF4-FFF2-40B4-BE49-F238E27FC236}">
                <a16:creationId xmlns:a16="http://schemas.microsoft.com/office/drawing/2014/main" id="{41411D8F-664B-47D5-8F71-C326B1632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5)</a:t>
            </a:r>
          </a:p>
        </p:txBody>
      </p:sp>
      <p:sp>
        <p:nvSpPr>
          <p:cNvPr id="6148" name="TextBox 15">
            <a:extLst>
              <a:ext uri="{FF2B5EF4-FFF2-40B4-BE49-F238E27FC236}">
                <a16:creationId xmlns:a16="http://schemas.microsoft.com/office/drawing/2014/main" id="{543F77F3-AA56-4344-852F-A88DE43DD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6)</a:t>
            </a:r>
          </a:p>
        </p:txBody>
      </p:sp>
      <p:sp>
        <p:nvSpPr>
          <p:cNvPr id="6149" name="TextBox 18">
            <a:extLst>
              <a:ext uri="{FF2B5EF4-FFF2-40B4-BE49-F238E27FC236}">
                <a16:creationId xmlns:a16="http://schemas.microsoft.com/office/drawing/2014/main" id="{65437151-0D6C-4355-8A5D-C1D058597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650" y="3492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7)</a:t>
            </a:r>
          </a:p>
        </p:txBody>
      </p:sp>
      <p:sp>
        <p:nvSpPr>
          <p:cNvPr id="6150" name="TextBox 21">
            <a:extLst>
              <a:ext uri="{FF2B5EF4-FFF2-40B4-BE49-F238E27FC236}">
                <a16:creationId xmlns:a16="http://schemas.microsoft.com/office/drawing/2014/main" id="{342C3192-A910-463C-B84A-DF13CE448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0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8)</a:t>
            </a:r>
          </a:p>
        </p:txBody>
      </p:sp>
      <p:sp>
        <p:nvSpPr>
          <p:cNvPr id="6151" name="TextBox 1">
            <a:extLst>
              <a:ext uri="{FF2B5EF4-FFF2-40B4-BE49-F238E27FC236}">
                <a16:creationId xmlns:a16="http://schemas.microsoft.com/office/drawing/2014/main" id="{0B36DF7D-EA9C-411F-A732-BEEB3AE8C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32100"/>
            <a:ext cx="4614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using a scale factor of 2 from centre (0,2)</a:t>
            </a:r>
          </a:p>
        </p:txBody>
      </p:sp>
      <p:pic>
        <p:nvPicPr>
          <p:cNvPr id="6152" name="Picture 2">
            <a:extLst>
              <a:ext uri="{FF2B5EF4-FFF2-40B4-BE49-F238E27FC236}">
                <a16:creationId xmlns:a16="http://schemas.microsoft.com/office/drawing/2014/main" id="{0A665D01-F43A-4FCE-96F7-062972DDB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" y="100013"/>
            <a:ext cx="2628900" cy="273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Box 15">
            <a:extLst>
              <a:ext uri="{FF2B5EF4-FFF2-40B4-BE49-F238E27FC236}">
                <a16:creationId xmlns:a16="http://schemas.microsoft.com/office/drawing/2014/main" id="{8B233427-3A77-4422-AE5A-0FB191F20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8" y="6477000"/>
            <a:ext cx="46148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Enlarge using a scale factor of 4 from centre (0,2)</a:t>
            </a:r>
          </a:p>
        </p:txBody>
      </p:sp>
      <p:pic>
        <p:nvPicPr>
          <p:cNvPr id="6154" name="Picture 3">
            <a:extLst>
              <a:ext uri="{FF2B5EF4-FFF2-40B4-BE49-F238E27FC236}">
                <a16:creationId xmlns:a16="http://schemas.microsoft.com/office/drawing/2014/main" id="{8B8BDE13-F054-40BA-9CF0-683CAD73F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71438"/>
            <a:ext cx="3884612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4">
            <a:extLst>
              <a:ext uri="{FF2B5EF4-FFF2-40B4-BE49-F238E27FC236}">
                <a16:creationId xmlns:a16="http://schemas.microsoft.com/office/drawing/2014/main" id="{DD96AED2-9806-432D-8C2D-7D145BABC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3646488"/>
            <a:ext cx="4327525" cy="290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6" name="TextBox 24">
            <a:extLst>
              <a:ext uri="{FF2B5EF4-FFF2-40B4-BE49-F238E27FC236}">
                <a16:creationId xmlns:a16="http://schemas.microsoft.com/office/drawing/2014/main" id="{8E4C8FAB-4D53-4996-A9B8-2426B7252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4863" y="2938463"/>
            <a:ext cx="4613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using a scale factor of 3 from centre (0,2)</a:t>
            </a:r>
          </a:p>
        </p:txBody>
      </p:sp>
      <p:pic>
        <p:nvPicPr>
          <p:cNvPr id="6157" name="Picture 3">
            <a:extLst>
              <a:ext uri="{FF2B5EF4-FFF2-40B4-BE49-F238E27FC236}">
                <a16:creationId xmlns:a16="http://schemas.microsoft.com/office/drawing/2014/main" id="{EF89F199-76EF-47F0-8F77-B3F54DB5B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050" y="3462338"/>
            <a:ext cx="3884613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8" name="TextBox 26">
            <a:extLst>
              <a:ext uri="{FF2B5EF4-FFF2-40B4-BE49-F238E27FC236}">
                <a16:creationId xmlns:a16="http://schemas.microsoft.com/office/drawing/2014/main" id="{6262F11A-FA58-4A2C-82A7-A080BD548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386513"/>
            <a:ext cx="46148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using a scale factor of 1.5 from centre (0,2)</a:t>
            </a:r>
          </a:p>
        </p:txBody>
      </p:sp>
    </p:spTree>
    <p:extLst>
      <p:ext uri="{BB962C8B-B14F-4D97-AF65-F5344CB8AC3E}">
        <p14:creationId xmlns:p14="http://schemas.microsoft.com/office/powerpoint/2010/main" val="3251017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3">
            <a:extLst>
              <a:ext uri="{FF2B5EF4-FFF2-40B4-BE49-F238E27FC236}">
                <a16:creationId xmlns:a16="http://schemas.microsoft.com/office/drawing/2014/main" id="{68C8113F-87CF-48B5-99DE-50252CB8E1B0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976394" y="5309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39062556-4050-428E-9906-581F1F390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1)</a:t>
            </a:r>
          </a:p>
        </p:txBody>
      </p:sp>
      <p:sp>
        <p:nvSpPr>
          <p:cNvPr id="7172" name="TextBox 15">
            <a:extLst>
              <a:ext uri="{FF2B5EF4-FFF2-40B4-BE49-F238E27FC236}">
                <a16:creationId xmlns:a16="http://schemas.microsoft.com/office/drawing/2014/main" id="{D1864631-68F6-4B12-BE41-97FD9C9F0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2)</a:t>
            </a:r>
          </a:p>
        </p:txBody>
      </p:sp>
      <p:sp>
        <p:nvSpPr>
          <p:cNvPr id="7173" name="TextBox 18">
            <a:extLst>
              <a:ext uri="{FF2B5EF4-FFF2-40B4-BE49-F238E27FC236}">
                <a16:creationId xmlns:a16="http://schemas.microsoft.com/office/drawing/2014/main" id="{CBDF0383-4090-4A4E-89E5-9A131D3EB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650" y="3492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3)</a:t>
            </a:r>
          </a:p>
        </p:txBody>
      </p:sp>
      <p:sp>
        <p:nvSpPr>
          <p:cNvPr id="7174" name="TextBox 21">
            <a:extLst>
              <a:ext uri="{FF2B5EF4-FFF2-40B4-BE49-F238E27FC236}">
                <a16:creationId xmlns:a16="http://schemas.microsoft.com/office/drawing/2014/main" id="{365F28ED-5BFF-4857-A7DE-58D3A26C6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0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4)</a:t>
            </a:r>
          </a:p>
        </p:txBody>
      </p:sp>
      <p:sp>
        <p:nvSpPr>
          <p:cNvPr id="7175" name="TextBox 1">
            <a:extLst>
              <a:ext uri="{FF2B5EF4-FFF2-40B4-BE49-F238E27FC236}">
                <a16:creationId xmlns:a16="http://schemas.microsoft.com/office/drawing/2014/main" id="{7F663868-3CB1-4BFD-987C-B80D1E11B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32100"/>
            <a:ext cx="4614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using a scale factor of 2 from the origin</a:t>
            </a:r>
          </a:p>
        </p:txBody>
      </p:sp>
      <p:sp>
        <p:nvSpPr>
          <p:cNvPr id="7176" name="TextBox 20">
            <a:extLst>
              <a:ext uri="{FF2B5EF4-FFF2-40B4-BE49-F238E27FC236}">
                <a16:creationId xmlns:a16="http://schemas.microsoft.com/office/drawing/2014/main" id="{36F3FE85-B327-434A-A7F2-A6ECD653A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77000"/>
            <a:ext cx="4845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using a scale factor of 2 from centre (1,1)</a:t>
            </a:r>
          </a:p>
        </p:txBody>
      </p:sp>
      <p:sp>
        <p:nvSpPr>
          <p:cNvPr id="7177" name="TextBox 21">
            <a:extLst>
              <a:ext uri="{FF2B5EF4-FFF2-40B4-BE49-F238E27FC236}">
                <a16:creationId xmlns:a16="http://schemas.microsoft.com/office/drawing/2014/main" id="{CA58B508-C185-490E-B90A-9B0E93A90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2638" y="2832100"/>
            <a:ext cx="48450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using a scale factor of 2 from centre (0,2)</a:t>
            </a:r>
          </a:p>
        </p:txBody>
      </p:sp>
      <p:sp>
        <p:nvSpPr>
          <p:cNvPr id="7178" name="TextBox 22">
            <a:extLst>
              <a:ext uri="{FF2B5EF4-FFF2-40B4-BE49-F238E27FC236}">
                <a16:creationId xmlns:a16="http://schemas.microsoft.com/office/drawing/2014/main" id="{0476C270-41B8-4686-ABE6-66F3E06A3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477000"/>
            <a:ext cx="4845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using a scale factor of 2 from centre (2,0)</a:t>
            </a:r>
          </a:p>
        </p:txBody>
      </p:sp>
      <p:pic>
        <p:nvPicPr>
          <p:cNvPr id="7179" name="Picture 4">
            <a:extLst>
              <a:ext uri="{FF2B5EF4-FFF2-40B4-BE49-F238E27FC236}">
                <a16:creationId xmlns:a16="http://schemas.microsoft.com/office/drawing/2014/main" id="{70189579-51E6-40EB-9CD2-039E43930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8" y="95250"/>
            <a:ext cx="2554287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5">
            <a:extLst>
              <a:ext uri="{FF2B5EF4-FFF2-40B4-BE49-F238E27FC236}">
                <a16:creationId xmlns:a16="http://schemas.microsoft.com/office/drawing/2014/main" id="{B557461B-4A01-45C8-9B2B-C135436EC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8" y="3435350"/>
            <a:ext cx="27146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6">
            <a:extLst>
              <a:ext uri="{FF2B5EF4-FFF2-40B4-BE49-F238E27FC236}">
                <a16:creationId xmlns:a16="http://schemas.microsoft.com/office/drawing/2014/main" id="{68A38B5F-786D-498C-9F86-A5907AD9A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3276600"/>
            <a:ext cx="27051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7">
            <a:extLst>
              <a:ext uri="{FF2B5EF4-FFF2-40B4-BE49-F238E27FC236}">
                <a16:creationId xmlns:a16="http://schemas.microsoft.com/office/drawing/2014/main" id="{1A3735F6-C04B-4381-A7C9-56EF2BE82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863" y="49213"/>
            <a:ext cx="2582862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996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3">
            <a:extLst>
              <a:ext uri="{FF2B5EF4-FFF2-40B4-BE49-F238E27FC236}">
                <a16:creationId xmlns:a16="http://schemas.microsoft.com/office/drawing/2014/main" id="{648B57A8-6120-4C39-87FC-B7128E8AFB2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976393" y="5218907"/>
            <a:ext cx="1966913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8195" name="TextBox 3">
            <a:extLst>
              <a:ext uri="{FF2B5EF4-FFF2-40B4-BE49-F238E27FC236}">
                <a16:creationId xmlns:a16="http://schemas.microsoft.com/office/drawing/2014/main" id="{53973439-4B28-4A38-B5BA-CDAF51BBB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5)</a:t>
            </a:r>
          </a:p>
        </p:txBody>
      </p:sp>
      <p:sp>
        <p:nvSpPr>
          <p:cNvPr id="8196" name="TextBox 15">
            <a:extLst>
              <a:ext uri="{FF2B5EF4-FFF2-40B4-BE49-F238E27FC236}">
                <a16:creationId xmlns:a16="http://schemas.microsoft.com/office/drawing/2014/main" id="{AC6BBB39-BB39-49C6-BEC5-785F8B13B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6)</a:t>
            </a:r>
          </a:p>
        </p:txBody>
      </p:sp>
      <p:sp>
        <p:nvSpPr>
          <p:cNvPr id="8197" name="TextBox 18">
            <a:extLst>
              <a:ext uri="{FF2B5EF4-FFF2-40B4-BE49-F238E27FC236}">
                <a16:creationId xmlns:a16="http://schemas.microsoft.com/office/drawing/2014/main" id="{0D1DFA04-4C79-4996-9A0A-199B81B62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650" y="34925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7)</a:t>
            </a:r>
          </a:p>
        </p:txBody>
      </p:sp>
      <p:sp>
        <p:nvSpPr>
          <p:cNvPr id="8198" name="TextBox 21">
            <a:extLst>
              <a:ext uri="{FF2B5EF4-FFF2-40B4-BE49-F238E27FC236}">
                <a16:creationId xmlns:a16="http://schemas.microsoft.com/office/drawing/2014/main" id="{6495334B-6C43-45D9-982F-F11AEA583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0" y="3276600"/>
            <a:ext cx="40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8)</a:t>
            </a:r>
          </a:p>
        </p:txBody>
      </p:sp>
      <p:sp>
        <p:nvSpPr>
          <p:cNvPr id="8199" name="TextBox 1">
            <a:extLst>
              <a:ext uri="{FF2B5EF4-FFF2-40B4-BE49-F238E27FC236}">
                <a16:creationId xmlns:a16="http://schemas.microsoft.com/office/drawing/2014/main" id="{1A025B8C-6A76-48FA-90D4-8CD762D63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32100"/>
            <a:ext cx="4614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using a scale factor of 2 from centre (0,2)</a:t>
            </a:r>
          </a:p>
        </p:txBody>
      </p:sp>
      <p:sp>
        <p:nvSpPr>
          <p:cNvPr id="8200" name="TextBox 15">
            <a:extLst>
              <a:ext uri="{FF2B5EF4-FFF2-40B4-BE49-F238E27FC236}">
                <a16:creationId xmlns:a16="http://schemas.microsoft.com/office/drawing/2014/main" id="{6FCFBB8E-470C-4FC6-922D-C15C9C1D8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8" y="6389688"/>
            <a:ext cx="46148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Enlarge using a scale factor of 4 from centre (0,2)</a:t>
            </a:r>
          </a:p>
        </p:txBody>
      </p:sp>
      <p:sp>
        <p:nvSpPr>
          <p:cNvPr id="8201" name="TextBox 24">
            <a:extLst>
              <a:ext uri="{FF2B5EF4-FFF2-40B4-BE49-F238E27FC236}">
                <a16:creationId xmlns:a16="http://schemas.microsoft.com/office/drawing/2014/main" id="{4DAA993D-0AF4-4CED-89D9-D547DDA63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4863" y="2938463"/>
            <a:ext cx="4613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using a scale factor of 3 from centre (0,2)</a:t>
            </a:r>
          </a:p>
        </p:txBody>
      </p:sp>
      <p:sp>
        <p:nvSpPr>
          <p:cNvPr id="8202" name="TextBox 26">
            <a:extLst>
              <a:ext uri="{FF2B5EF4-FFF2-40B4-BE49-F238E27FC236}">
                <a16:creationId xmlns:a16="http://schemas.microsoft.com/office/drawing/2014/main" id="{AC84C766-755F-48D4-B7B0-831E13694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386513"/>
            <a:ext cx="46148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Enlarge using a scale factor of 1.5 from centre (0,2)</a:t>
            </a:r>
          </a:p>
        </p:txBody>
      </p:sp>
      <p:pic>
        <p:nvPicPr>
          <p:cNvPr id="8203" name="Picture 2">
            <a:extLst>
              <a:ext uri="{FF2B5EF4-FFF2-40B4-BE49-F238E27FC236}">
                <a16:creationId xmlns:a16="http://schemas.microsoft.com/office/drawing/2014/main" id="{677A4AD7-23A2-45E5-BC1E-292FE51DB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53975"/>
            <a:ext cx="30988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3">
            <a:extLst>
              <a:ext uri="{FF2B5EF4-FFF2-40B4-BE49-F238E27FC236}">
                <a16:creationId xmlns:a16="http://schemas.microsoft.com/office/drawing/2014/main" id="{40E5C8E4-DF42-44E8-BD8B-01A0FE37F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3462338"/>
            <a:ext cx="3706812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4">
            <a:extLst>
              <a:ext uri="{FF2B5EF4-FFF2-40B4-BE49-F238E27FC236}">
                <a16:creationId xmlns:a16="http://schemas.microsoft.com/office/drawing/2014/main" id="{130102A5-86F9-4BD6-A385-3CA3F7F4C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53975"/>
            <a:ext cx="3408362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5">
            <a:extLst>
              <a:ext uri="{FF2B5EF4-FFF2-40B4-BE49-F238E27FC236}">
                <a16:creationId xmlns:a16="http://schemas.microsoft.com/office/drawing/2014/main" id="{F7281314-790E-4A96-B7EB-6CB78ABA8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3462338"/>
            <a:ext cx="3025775" cy="253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77342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317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3_Office Theme</vt:lpstr>
      <vt:lpstr>Transformations:  Enlarging a shape on axes - positive scale factors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113</cp:revision>
  <dcterms:created xsi:type="dcterms:W3CDTF">2018-01-26T08:52:52Z</dcterms:created>
  <dcterms:modified xsi:type="dcterms:W3CDTF">2019-06-09T08:00:01Z</dcterms:modified>
</cp:coreProperties>
</file>