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3" r:id="rId2"/>
    <p:sldId id="30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671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857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229406-1D9F-44D6-B10A-BC4147A14455}"/>
              </a:ext>
            </a:extLst>
          </p:cNvPr>
          <p:cNvSpPr txBox="1"/>
          <p:nvPr/>
        </p:nvSpPr>
        <p:spPr>
          <a:xfrm>
            <a:off x="4572000" y="382012"/>
            <a:ext cx="326346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  <a:p>
            <a:endParaRPr lang="en-GB" sz="2600" dirty="0"/>
          </a:p>
          <a:p>
            <a:r>
              <a:rPr lang="en-GB" sz="2600" dirty="0"/>
              <a:t>1.49</a:t>
            </a:r>
          </a:p>
          <a:p>
            <a:endParaRPr lang="en-GB" sz="2600" dirty="0"/>
          </a:p>
          <a:p>
            <a:r>
              <a:rPr lang="en-GB" sz="2600" dirty="0"/>
              <a:t>1.4</a:t>
            </a:r>
          </a:p>
          <a:p>
            <a:endParaRPr lang="en-GB" sz="2600" dirty="0"/>
          </a:p>
          <a:p>
            <a:r>
              <a:rPr lang="en-GB" sz="2600" dirty="0"/>
              <a:t>2.4</a:t>
            </a:r>
          </a:p>
          <a:p>
            <a:endParaRPr lang="en-GB" sz="2600" dirty="0"/>
          </a:p>
          <a:p>
            <a:r>
              <a:rPr lang="en-GB" sz="2600" dirty="0"/>
              <a:t>2.04</a:t>
            </a:r>
          </a:p>
          <a:p>
            <a:endParaRPr lang="en-GB" sz="2600" dirty="0"/>
          </a:p>
          <a:p>
            <a:r>
              <a:rPr lang="en-GB" sz="2600" dirty="0"/>
              <a:t>2.004</a:t>
            </a:r>
          </a:p>
          <a:p>
            <a:endParaRPr lang="en-GB" sz="2600" dirty="0"/>
          </a:p>
          <a:p>
            <a:r>
              <a:rPr lang="en-GB" sz="2600" dirty="0"/>
              <a:t>2.0049</a:t>
            </a:r>
          </a:p>
          <a:p>
            <a:endParaRPr lang="en-GB" sz="2600" dirty="0"/>
          </a:p>
          <a:p>
            <a:r>
              <a:rPr lang="en-GB" sz="2600" dirty="0"/>
              <a:t>2.00499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E63A74-69F4-407F-AAF9-3B7A08F61E7D}"/>
              </a:ext>
            </a:extLst>
          </p:cNvPr>
          <p:cNvSpPr txBox="1"/>
          <p:nvPr/>
        </p:nvSpPr>
        <p:spPr>
          <a:xfrm>
            <a:off x="551792" y="382012"/>
            <a:ext cx="275896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0.39		</a:t>
            </a:r>
          </a:p>
          <a:p>
            <a:endParaRPr lang="en-GB" sz="2600" dirty="0"/>
          </a:p>
          <a:p>
            <a:r>
              <a:rPr lang="en-GB" sz="2600" dirty="0"/>
              <a:t>0.40		</a:t>
            </a:r>
          </a:p>
          <a:p>
            <a:endParaRPr lang="en-GB" sz="2600" dirty="0"/>
          </a:p>
          <a:p>
            <a:r>
              <a:rPr lang="en-GB" sz="2600" dirty="0"/>
              <a:t>0.4			</a:t>
            </a:r>
          </a:p>
          <a:p>
            <a:endParaRPr lang="en-GB" sz="2600" dirty="0"/>
          </a:p>
          <a:p>
            <a:r>
              <a:rPr lang="en-GB" sz="2600" dirty="0"/>
              <a:t>0.49		</a:t>
            </a:r>
          </a:p>
          <a:p>
            <a:endParaRPr lang="en-GB" sz="2600" dirty="0"/>
          </a:p>
          <a:p>
            <a:r>
              <a:rPr lang="en-GB" sz="2600" dirty="0"/>
              <a:t>0.499		</a:t>
            </a:r>
          </a:p>
          <a:p>
            <a:endParaRPr lang="en-GB" sz="2600" dirty="0"/>
          </a:p>
          <a:p>
            <a:r>
              <a:rPr lang="en-GB" sz="2600" dirty="0"/>
              <a:t>0.50		</a:t>
            </a:r>
          </a:p>
          <a:p>
            <a:endParaRPr lang="en-GB" sz="2600" dirty="0"/>
          </a:p>
          <a:p>
            <a:r>
              <a:rPr lang="en-GB" sz="2600" dirty="0"/>
              <a:t>0.999		</a:t>
            </a:r>
          </a:p>
          <a:p>
            <a:endParaRPr lang="en-GB" sz="2600" dirty="0"/>
          </a:p>
          <a:p>
            <a:r>
              <a:rPr lang="en-GB" sz="2600" dirty="0"/>
              <a:t>1.00		</a:t>
            </a:r>
            <a:endParaRPr lang="en-GB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F2C273-6064-4F24-9713-8C682A7938A4}"/>
              </a:ext>
            </a:extLst>
          </p:cNvPr>
          <p:cNvSpPr txBox="1"/>
          <p:nvPr/>
        </p:nvSpPr>
        <p:spPr>
          <a:xfrm>
            <a:off x="551792" y="382012"/>
            <a:ext cx="275896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0.39		  </a:t>
            </a:r>
            <a:r>
              <a:rPr lang="en-GB" sz="2600" dirty="0">
                <a:solidFill>
                  <a:srgbClr val="FF0000"/>
                </a:solidFill>
              </a:rPr>
              <a:t>39%</a:t>
            </a:r>
          </a:p>
          <a:p>
            <a:endParaRPr lang="en-GB" sz="2600" dirty="0"/>
          </a:p>
          <a:p>
            <a:r>
              <a:rPr lang="en-GB" sz="2600" dirty="0"/>
              <a:t>0.40		  </a:t>
            </a:r>
            <a:r>
              <a:rPr lang="en-GB" sz="2600" dirty="0">
                <a:solidFill>
                  <a:srgbClr val="FF0000"/>
                </a:solidFill>
              </a:rPr>
              <a:t>40%</a:t>
            </a:r>
          </a:p>
          <a:p>
            <a:endParaRPr lang="en-GB" sz="2600" dirty="0"/>
          </a:p>
          <a:p>
            <a:r>
              <a:rPr lang="en-GB" sz="2600" dirty="0"/>
              <a:t>0.4			  </a:t>
            </a:r>
            <a:r>
              <a:rPr lang="en-GB" sz="2600" dirty="0">
                <a:solidFill>
                  <a:srgbClr val="FF0000"/>
                </a:solidFill>
              </a:rPr>
              <a:t>40%</a:t>
            </a:r>
          </a:p>
          <a:p>
            <a:endParaRPr lang="en-GB" sz="2600" dirty="0"/>
          </a:p>
          <a:p>
            <a:r>
              <a:rPr lang="en-GB" sz="2600" dirty="0"/>
              <a:t>0.49		  </a:t>
            </a:r>
            <a:r>
              <a:rPr lang="en-GB" sz="2600" dirty="0">
                <a:solidFill>
                  <a:srgbClr val="FF0000"/>
                </a:solidFill>
              </a:rPr>
              <a:t>49%</a:t>
            </a:r>
          </a:p>
          <a:p>
            <a:endParaRPr lang="en-GB" sz="2600" dirty="0"/>
          </a:p>
          <a:p>
            <a:r>
              <a:rPr lang="en-GB" sz="2600" dirty="0"/>
              <a:t>0.499		  </a:t>
            </a:r>
            <a:r>
              <a:rPr lang="en-GB" sz="2600" dirty="0">
                <a:solidFill>
                  <a:srgbClr val="FF0000"/>
                </a:solidFill>
              </a:rPr>
              <a:t>49.9%</a:t>
            </a:r>
          </a:p>
          <a:p>
            <a:endParaRPr lang="en-GB" sz="2600" dirty="0"/>
          </a:p>
          <a:p>
            <a:r>
              <a:rPr lang="en-GB" sz="2600" dirty="0"/>
              <a:t>0.50		  </a:t>
            </a:r>
            <a:r>
              <a:rPr lang="en-GB" sz="2600" dirty="0">
                <a:solidFill>
                  <a:srgbClr val="FF0000"/>
                </a:solidFill>
              </a:rPr>
              <a:t>50%</a:t>
            </a:r>
          </a:p>
          <a:p>
            <a:endParaRPr lang="en-GB" sz="2600" dirty="0"/>
          </a:p>
          <a:p>
            <a:r>
              <a:rPr lang="en-GB" sz="2600" dirty="0"/>
              <a:t>0.999		  </a:t>
            </a:r>
            <a:r>
              <a:rPr lang="en-GB" sz="2600" dirty="0">
                <a:solidFill>
                  <a:srgbClr val="FF0000"/>
                </a:solidFill>
              </a:rPr>
              <a:t>99.9%</a:t>
            </a:r>
          </a:p>
          <a:p>
            <a:endParaRPr lang="en-GB" sz="2600" dirty="0"/>
          </a:p>
          <a:p>
            <a:r>
              <a:rPr lang="en-GB" sz="2600" dirty="0"/>
              <a:t>1.00		</a:t>
            </a:r>
            <a:r>
              <a:rPr lang="en-GB" sz="2600" dirty="0">
                <a:solidFill>
                  <a:srgbClr val="FF0000"/>
                </a:solidFill>
              </a:rPr>
              <a:t>100%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05EDCA-3222-4561-BA29-2DF942DA319B}"/>
              </a:ext>
            </a:extLst>
          </p:cNvPr>
          <p:cNvSpPr txBox="1"/>
          <p:nvPr/>
        </p:nvSpPr>
        <p:spPr>
          <a:xfrm>
            <a:off x="4572000" y="382012"/>
            <a:ext cx="438281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				</a:t>
            </a:r>
            <a:r>
              <a:rPr lang="en-GB" sz="2600" dirty="0">
                <a:solidFill>
                  <a:srgbClr val="FF0000"/>
                </a:solidFill>
              </a:rPr>
              <a:t>100%</a:t>
            </a:r>
            <a:endParaRPr lang="en-GB" sz="2600" dirty="0"/>
          </a:p>
          <a:p>
            <a:endParaRPr lang="en-GB" sz="2600" dirty="0"/>
          </a:p>
          <a:p>
            <a:r>
              <a:rPr lang="en-GB" sz="2600" dirty="0"/>
              <a:t>1.49		</a:t>
            </a:r>
            <a:r>
              <a:rPr lang="en-GB" sz="2600" dirty="0">
                <a:solidFill>
                  <a:srgbClr val="FF0000"/>
                </a:solidFill>
              </a:rPr>
              <a:t>	149%</a:t>
            </a:r>
          </a:p>
          <a:p>
            <a:endParaRPr lang="en-GB" sz="2600" dirty="0"/>
          </a:p>
          <a:p>
            <a:r>
              <a:rPr lang="en-GB" sz="2600" dirty="0"/>
              <a:t>1.4			</a:t>
            </a:r>
            <a:r>
              <a:rPr lang="en-GB" sz="2600" dirty="0">
                <a:solidFill>
                  <a:srgbClr val="FF0000"/>
                </a:solidFill>
              </a:rPr>
              <a:t>	140%</a:t>
            </a:r>
          </a:p>
          <a:p>
            <a:endParaRPr lang="en-GB" sz="2600" dirty="0"/>
          </a:p>
          <a:p>
            <a:r>
              <a:rPr lang="en-GB" sz="2600" dirty="0"/>
              <a:t>2.4				</a:t>
            </a:r>
            <a:r>
              <a:rPr lang="en-GB" sz="2600" dirty="0">
                <a:solidFill>
                  <a:srgbClr val="FF0000"/>
                </a:solidFill>
              </a:rPr>
              <a:t>240%</a:t>
            </a:r>
          </a:p>
          <a:p>
            <a:endParaRPr lang="en-GB" sz="2600" dirty="0"/>
          </a:p>
          <a:p>
            <a:r>
              <a:rPr lang="en-GB" sz="2600" dirty="0"/>
              <a:t>2.04			</a:t>
            </a:r>
            <a:r>
              <a:rPr lang="en-GB" sz="2600" dirty="0">
                <a:solidFill>
                  <a:srgbClr val="FF0000"/>
                </a:solidFill>
              </a:rPr>
              <a:t>204%</a:t>
            </a:r>
          </a:p>
          <a:p>
            <a:endParaRPr lang="en-GB" sz="2600" dirty="0"/>
          </a:p>
          <a:p>
            <a:r>
              <a:rPr lang="en-GB" sz="2600" dirty="0"/>
              <a:t>2.004			</a:t>
            </a:r>
            <a:r>
              <a:rPr lang="en-GB" sz="2600" dirty="0">
                <a:solidFill>
                  <a:srgbClr val="FF0000"/>
                </a:solidFill>
              </a:rPr>
              <a:t>200.4%</a:t>
            </a:r>
          </a:p>
          <a:p>
            <a:endParaRPr lang="en-GB" sz="2600" dirty="0"/>
          </a:p>
          <a:p>
            <a:r>
              <a:rPr lang="en-GB" sz="2600" dirty="0"/>
              <a:t>2.0049		</a:t>
            </a:r>
            <a:r>
              <a:rPr lang="en-GB" sz="2600" dirty="0">
                <a:solidFill>
                  <a:srgbClr val="FF0000"/>
                </a:solidFill>
              </a:rPr>
              <a:t>200.49%</a:t>
            </a:r>
          </a:p>
          <a:p>
            <a:endParaRPr lang="en-GB" sz="2600" dirty="0"/>
          </a:p>
          <a:p>
            <a:r>
              <a:rPr lang="en-GB" sz="2600" dirty="0"/>
              <a:t>2.00499		</a:t>
            </a:r>
            <a:r>
              <a:rPr lang="en-GB" sz="2600" dirty="0">
                <a:solidFill>
                  <a:srgbClr val="FF0000"/>
                </a:solidFill>
              </a:rPr>
              <a:t>200.499%</a:t>
            </a:r>
          </a:p>
        </p:txBody>
      </p:sp>
    </p:spTree>
    <p:extLst>
      <p:ext uri="{BB962C8B-B14F-4D97-AF65-F5344CB8AC3E}">
        <p14:creationId xmlns:p14="http://schemas.microsoft.com/office/powerpoint/2010/main" val="398119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1627</TotalTime>
  <Words>13</Words>
  <Application>Microsoft Office PowerPoint</Application>
  <PresentationFormat>On-screen Show (4:3)</PresentationFormat>
  <Paragraphs>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84</cp:revision>
  <dcterms:created xsi:type="dcterms:W3CDTF">2018-01-26T08:52:52Z</dcterms:created>
  <dcterms:modified xsi:type="dcterms:W3CDTF">2018-06-24T09:32:57Z</dcterms:modified>
</cp:coreProperties>
</file>