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28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493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584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Sequences: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Finding the Nth term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20891" y="3684709"/>
            <a:ext cx="3086832" cy="214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2463"/>
            <a:ext cx="29527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9477" y="786178"/>
            <a:ext cx="2793183" cy="737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0498"/>
            <a:ext cx="2932274" cy="506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35020" y="570036"/>
            <a:ext cx="5228334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0498"/>
            <a:ext cx="2932274" cy="506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35020" y="570036"/>
            <a:ext cx="5228334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1507" y="1089880"/>
            <a:ext cx="16097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62442" y="2094402"/>
            <a:ext cx="14954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66471" y="3246193"/>
            <a:ext cx="6667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41180" y="4302003"/>
            <a:ext cx="14097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91725" y="5506917"/>
            <a:ext cx="14382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33318" y="1071563"/>
            <a:ext cx="14287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612790" y="2106857"/>
            <a:ext cx="18573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689723" y="3371485"/>
            <a:ext cx="22193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876925" y="4489939"/>
            <a:ext cx="196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483469" y="5613156"/>
            <a:ext cx="22098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7490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949</TotalTime>
  <Words>30</Words>
  <Application>Microsoft Office PowerPoint</Application>
  <PresentationFormat>On-screen Show 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Sequences: Finding the Nth term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98</cp:revision>
  <dcterms:created xsi:type="dcterms:W3CDTF">2018-01-26T08:52:52Z</dcterms:created>
  <dcterms:modified xsi:type="dcterms:W3CDTF">2018-07-30T09:14:41Z</dcterms:modified>
</cp:coreProperties>
</file>