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94" r:id="rId2"/>
    <p:sldId id="395" r:id="rId3"/>
    <p:sldId id="396" r:id="rId4"/>
    <p:sldId id="397" r:id="rId5"/>
    <p:sldId id="39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864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3.png"/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5.png"/><Relationship Id="rId2" Type="http://schemas.openxmlformats.org/officeDocument/2006/relationships/image" Target="../media/image4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204" y="166239"/>
            <a:ext cx="789358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Fractions of fractions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Pattern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/>
              <p:nvPr/>
            </p:nvSpPr>
            <p:spPr>
              <a:xfrm>
                <a:off x="3560400" y="3879429"/>
                <a:ext cx="141756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4</m:t>
                          </m:r>
                        </m:den>
                      </m:f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400" y="3879429"/>
                <a:ext cx="1417568" cy="6914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EE4DF7-ED5D-42FA-AD2E-9910A8295247}"/>
                  </a:ext>
                </a:extLst>
              </p:cNvPr>
              <p:cNvSpPr txBox="1"/>
              <p:nvPr/>
            </p:nvSpPr>
            <p:spPr>
              <a:xfrm>
                <a:off x="3560400" y="5014822"/>
                <a:ext cx="141756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4</m:t>
                          </m:r>
                        </m:den>
                      </m:f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EE4DF7-ED5D-42FA-AD2E-9910A8295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400" y="5014822"/>
                <a:ext cx="1417568" cy="6914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34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5C992B06-2C16-4B5A-B64B-8AEAA2A169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6837" y="100480"/>
                <a:ext cx="1984140" cy="6569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…….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5C992B06-2C16-4B5A-B64B-8AEAA2A16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37" y="100480"/>
                <a:ext cx="1984140" cy="6569499"/>
              </a:xfrm>
              <a:prstGeom prst="rect">
                <a:avLst/>
              </a:prstGeom>
              <a:blipFill>
                <a:blip r:embed="rId2"/>
                <a:stretch>
                  <a:fillRect l="-1846" b="-21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E46EA7A9-0939-4D1D-A402-C3E4DC3845A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38017" y="100480"/>
                <a:ext cx="1984140" cy="6569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…….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E46EA7A9-0939-4D1D-A402-C3E4DC3845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017" y="100480"/>
                <a:ext cx="1984140" cy="6569499"/>
              </a:xfrm>
              <a:prstGeom prst="rect">
                <a:avLst/>
              </a:prstGeom>
              <a:blipFill>
                <a:blip r:embed="rId3"/>
                <a:stretch>
                  <a:fillRect l="-1846" b="-21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D2ED1C89-D702-4174-98D7-E80413EAF77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37609" y="-221069"/>
                <a:ext cx="1984140" cy="6569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48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24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…….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D2ED1C89-D702-4174-98D7-E80413EAF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609" y="-221069"/>
                <a:ext cx="1984140" cy="6569499"/>
              </a:xfrm>
              <a:prstGeom prst="rect">
                <a:avLst/>
              </a:prstGeom>
              <a:blipFill>
                <a:blip r:embed="rId4"/>
                <a:stretch>
                  <a:fillRect l="-1846" b="-7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55B125C-A0AF-41FF-9E07-5A82FD98C03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71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5C992B06-2C16-4B5A-B64B-8AEAA2A169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6837" y="100480"/>
                <a:ext cx="1984140" cy="6569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16=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16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32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…….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5C992B06-2C16-4B5A-B64B-8AEAA2A16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37" y="100480"/>
                <a:ext cx="1984140" cy="6569499"/>
              </a:xfrm>
              <a:prstGeom prst="rect">
                <a:avLst/>
              </a:prstGeom>
              <a:blipFill>
                <a:blip r:embed="rId2"/>
                <a:stretch>
                  <a:fillRect l="-1846" b="-21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E46EA7A9-0939-4D1D-A402-C3E4DC3845A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67831" y="100480"/>
                <a:ext cx="1984140" cy="6569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16=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16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32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…….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80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E46EA7A9-0939-4D1D-A402-C3E4DC3845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831" y="100480"/>
                <a:ext cx="1984140" cy="6569499"/>
              </a:xfrm>
              <a:prstGeom prst="rect">
                <a:avLst/>
              </a:prstGeom>
              <a:blipFill>
                <a:blip r:embed="rId3"/>
                <a:stretch>
                  <a:fillRect l="-1534" b="-2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D2ED1C89-D702-4174-98D7-E80413EAF77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66208" y="-221069"/>
                <a:ext cx="1984140" cy="65694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48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36</m:t>
                    </m:r>
                  </m:oMath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24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18</m:t>
                    </m:r>
                  </m:oMath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</m:oMath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1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16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32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…….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6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  <m:r>
                      <a:rPr kumimoji="0" lang="en-GB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9</m:t>
                        </m:r>
                      </m:num>
                      <m:den>
                        <m:r>
                          <a:rPr kumimoji="0" lang="en-GB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80</m:t>
                        </m:r>
                      </m:den>
                    </m:f>
                  </m:oMath>
                </a14:m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D2ED1C89-D702-4174-98D7-E80413EAF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6208" y="-221069"/>
                <a:ext cx="1984140" cy="6569499"/>
              </a:xfrm>
              <a:prstGeom prst="rect">
                <a:avLst/>
              </a:prstGeom>
              <a:blipFill>
                <a:blip r:embed="rId4"/>
                <a:stretch>
                  <a:fillRect l="-1534" b="-7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6A524BBF-07FB-4807-BBDF-A0953E316A9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4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094CD8A-62C0-4C56-B24F-05B46E393E20}"/>
                  </a:ext>
                </a:extLst>
              </p:cNvPr>
              <p:cNvSpPr/>
              <p:nvPr/>
            </p:nvSpPr>
            <p:spPr>
              <a:xfrm>
                <a:off x="486278" y="992756"/>
                <a:ext cx="1563633" cy="4869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15</m:t>
                    </m:r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15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15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15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094CD8A-62C0-4C56-B24F-05B46E393E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78" y="992756"/>
                <a:ext cx="1563633" cy="4869666"/>
              </a:xfrm>
              <a:prstGeom prst="rect">
                <a:avLst/>
              </a:prstGeom>
              <a:blipFill>
                <a:blip r:embed="rId3"/>
                <a:stretch>
                  <a:fillRect b="-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3F199343-B1FA-4DF9-BDAD-DFDB942C39F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09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DFEDCE-F866-4DA1-9C11-C61ED16CFB72}"/>
                  </a:ext>
                </a:extLst>
              </p:cNvPr>
              <p:cNvSpPr/>
              <p:nvPr/>
            </p:nvSpPr>
            <p:spPr>
              <a:xfrm>
                <a:off x="486278" y="992756"/>
                <a:ext cx="1875000" cy="4872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15</m:t>
                    </m:r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15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45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15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45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45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15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</a:rPr>
                          <m:t>45</m:t>
                        </m:r>
                      </m:den>
                    </m:f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DFEDCE-F866-4DA1-9C11-C61ED16CFB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78" y="992756"/>
                <a:ext cx="1875000" cy="4872488"/>
              </a:xfrm>
              <a:prstGeom prst="rect">
                <a:avLst/>
              </a:prstGeom>
              <a:blipFill>
                <a:blip r:embed="rId2"/>
                <a:stretch>
                  <a:fillRect b="-7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F142A5D-0C93-4E71-8383-E139AB0542D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43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2095</TotalTime>
  <Words>317</Words>
  <Application>Microsoft Office PowerPoint</Application>
  <PresentationFormat>On-screen Show (4:3)</PresentationFormat>
  <Paragraphs>149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Fractions:  Fractions of fractions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94</cp:revision>
  <dcterms:created xsi:type="dcterms:W3CDTF">2018-01-26T08:52:52Z</dcterms:created>
  <dcterms:modified xsi:type="dcterms:W3CDTF">2018-07-27T09:25:38Z</dcterms:modified>
</cp:coreProperties>
</file>