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4" r:id="rId2"/>
    <p:sldId id="355" r:id="rId3"/>
    <p:sldId id="356" r:id="rId4"/>
    <p:sldId id="3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0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3501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Generating from the nth term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96749" y="3897923"/>
            <a:ext cx="2072420" cy="210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62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4151"/>
            <a:ext cx="1588197" cy="354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586154"/>
            <a:ext cx="418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Generate the first 5 terms of each sequence: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6493" y="586154"/>
            <a:ext cx="418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Generate the first 5 terms of each sequence: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732" y="1207112"/>
            <a:ext cx="185103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311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3963"/>
            <a:ext cx="1654419" cy="60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5451" y="163950"/>
            <a:ext cx="1790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0" y="222739"/>
            <a:ext cx="634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Generate the first 5 terms of each sequence:</a:t>
            </a:r>
          </a:p>
        </p:txBody>
      </p:sp>
    </p:spTree>
    <p:extLst>
      <p:ext uri="{BB962C8B-B14F-4D97-AF65-F5344CB8AC3E}">
        <p14:creationId xmlns:p14="http://schemas.microsoft.com/office/powerpoint/2010/main" val="423952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3963"/>
            <a:ext cx="1654419" cy="60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5544" y="348761"/>
            <a:ext cx="1790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8682" y="750277"/>
            <a:ext cx="2984506" cy="610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34100" y="6343650"/>
            <a:ext cx="30099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679" y="5586779"/>
            <a:ext cx="30289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1604" y="5043488"/>
            <a:ext cx="2782765" cy="49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47643" y="4184773"/>
            <a:ext cx="2933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4397" y="3233370"/>
            <a:ext cx="2418365" cy="52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992" y="1102702"/>
            <a:ext cx="3000008" cy="41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63786" y="292711"/>
            <a:ext cx="196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41806" y="2326665"/>
            <a:ext cx="2398102" cy="47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46E2EA-D2CC-4CE8-A1FC-4CC462A8B478}"/>
              </a:ext>
            </a:extLst>
          </p:cNvPr>
          <p:cNvSpPr txBox="1"/>
          <p:nvPr/>
        </p:nvSpPr>
        <p:spPr>
          <a:xfrm>
            <a:off x="205270" y="12966"/>
            <a:ext cx="4485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Generate the first 5 terms of each sequence:</a:t>
            </a:r>
          </a:p>
        </p:txBody>
      </p:sp>
    </p:spTree>
    <p:extLst>
      <p:ext uri="{BB962C8B-B14F-4D97-AF65-F5344CB8AC3E}">
        <p14:creationId xmlns:p14="http://schemas.microsoft.com/office/powerpoint/2010/main" val="13951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64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Sequences: Generating from the nth term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2018-07-30T09:14:06Z</dcterms:modified>
</cp:coreProperties>
</file>