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369" r:id="rId2"/>
    <p:sldId id="370" r:id="rId3"/>
    <p:sldId id="371" r:id="rId4"/>
    <p:sldId id="372" r:id="rId5"/>
    <p:sldId id="373" r:id="rId6"/>
    <p:sldId id="37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14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40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45B2F081-207F-4A33-8BAE-42159E2C2C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5A5839F9-DB02-48C8-A5E9-C190419DBA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7866648D-90F9-4169-94CC-4FE3F07CCA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1ECA74-A612-4B63-A6C6-BC89E8F28C5B}" type="slidenum">
              <a:rPr kumimoji="0" lang="en-GB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193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14A56-5C76-436F-91B1-1126A243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7A38C-F098-4F74-A257-B33761114D99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C9DC3-6432-4940-91E4-A52F5EED5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763C8-C2A9-47FD-9E07-DEFD9EFEC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AD90E-45B0-413F-B916-B2C62C60FE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0031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8E6A0-B3CE-4AEE-9153-CA03611BA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45569-ECFF-4998-97CA-8014BA340D16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E5A0B-F702-42B5-AC6D-C17F4F1C4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774A7-8DED-467C-8CBF-955AC0EF2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3C37D3-6A33-42E2-A524-4CE36A8B36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422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B0B03-C41E-4FB3-AE29-D063F15D0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92FEF-40E8-4783-BE8A-4CB8D9BC1B78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7C98F-D875-4830-9990-3661B8FDE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89FA0-2E42-4703-AF41-08BE930C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228F3-CAEE-40DC-ACF7-D32D705BDB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1808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8478F-C509-4045-B694-03796CD4D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06A67-594E-4D74-AB2A-29F831F8175C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2D6CB-17C7-44C0-B925-1C24910CD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3537F-5BE0-4C6F-8033-EB26B7F98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2D3CB-1ECC-4E75-8BC7-95E47D37C7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737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FAEC93-B0EA-4F76-8327-E91122493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9CBBD-5AF3-4DE4-A499-74EA0DFB7052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7D463-6883-4AF4-ADDB-CA2F55B13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ADEE4E-16F0-4943-AF8E-ABAE2DCDF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1C5FD-E95A-4A1E-ACCF-60CAED274D6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977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3A35072-C0EC-4B74-8123-7CFA31B9F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8AFE8-54D4-40D2-A8D9-A5E8F7670F81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EA55CF3-17AC-42B6-97DE-47B9B9DD0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AE2A76-A709-4CC3-B65A-0C98964F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BBCB4-A13A-4C89-920B-5715F14B237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6569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BFF3981-39BA-47A4-AFF3-65688C461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ABBA0-83F5-4728-AEB4-C49957211D8E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9003AF3E-6273-4D6C-91A8-0B1D8FE6C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AC2796A-F1B7-4113-B1D3-83310F93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02624-6DF6-4BC4-B7AA-CDA9E0C483E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6240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E2BCD40-069C-4EA2-9388-5A962DCF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6DD22-3367-4AAA-8DC7-C5830CA3CE5A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EA1B45A-FA46-4F47-87BF-A52D77870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A588887-1CA3-4CD3-860D-576D0FA8B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BC290-AC2A-4202-A4FE-E8009B76DEC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014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53C0A97-D58F-4F50-97DE-1844A543E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E91A1-61AD-493B-811A-982D04840D18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67D14D1-D81F-425E-BBD7-AB8DBF5E8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507BDF7-5596-4688-96D2-DC1CE83A7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D305-43D4-4D7E-8930-705376B8D3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792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FF34F2-8CA8-4826-A935-AC07A1B3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FACBA-1930-4927-AF8E-058A5CC12B47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9236CC1-B699-4387-950D-9B676B2E6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15ABF8-4685-4642-BE3A-F4B607AE9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85229-89C4-47F5-8FF0-F9BA522515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0180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DD34BD5-7D20-4375-AC7B-C464431DA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8D946-0B84-4519-B11E-B34E242D990E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EDFA7D-12ED-4797-A846-203695B4D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3E1963B-37F0-4A40-979E-472DF7153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8EFE9-1116-4DB1-82F8-33247FAA811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5032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F098612-3569-4C75-8031-B74F1094571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33EAA9B-F066-4BBF-B058-6C1CCF314C1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BC93F-2BE1-4774-8E89-6068267177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42DE6F-B9E7-46F6-9A02-9E8ADA3B3069}" type="datetimeFigureOut">
              <a:rPr lang="en-GB"/>
              <a:pPr>
                <a:defRPr/>
              </a:pPr>
              <a:t>30/07/2018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96D2A-9E19-4E25-AA67-6670CCE77C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B0FBB-17CD-40A4-BE91-8B77E44C4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D6ADC7F-CA68-48EC-BFA5-EC1C60B092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85480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B2EB8962-34EC-4850-A505-A96CB5B566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168" y="72232"/>
            <a:ext cx="8729663" cy="1387475"/>
          </a:xfrm>
        </p:spPr>
        <p:txBody>
          <a:bodyPr/>
          <a:lstStyle/>
          <a:p>
            <a:pPr eaLnBrk="1" hangingPunct="1"/>
            <a:r>
              <a:rPr lang="en-GB" altLang="en-US" sz="4400" b="1" dirty="0">
                <a:solidFill>
                  <a:schemeClr val="bg1"/>
                </a:solidFill>
              </a:rPr>
              <a:t>Straight Line Graphs: </a:t>
            </a:r>
            <a:br>
              <a:rPr lang="en-GB" altLang="en-US" sz="4400" b="1" dirty="0">
                <a:solidFill>
                  <a:schemeClr val="bg1"/>
                </a:solidFill>
              </a:rPr>
            </a:br>
            <a:r>
              <a:rPr lang="en-GB" altLang="en-US" sz="3600" b="1" dirty="0">
                <a:solidFill>
                  <a:schemeClr val="bg1"/>
                </a:solidFill>
              </a:rPr>
              <a:t>Gradient of implicit equations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A071F35-F8D2-410A-BE3D-AFFF5B814096}"/>
              </a:ext>
            </a:extLst>
          </p:cNvPr>
          <p:cNvSpPr txBox="1">
            <a:spLocks/>
          </p:cNvSpPr>
          <p:nvPr/>
        </p:nvSpPr>
        <p:spPr>
          <a:xfrm>
            <a:off x="588963" y="6149975"/>
            <a:ext cx="7966075" cy="554038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2052" name="Picture 11">
            <a:extLst>
              <a:ext uri="{FF2B5EF4-FFF2-40B4-BE49-F238E27FC236}">
                <a16:creationId xmlns:a16="http://schemas.microsoft.com/office/drawing/2014/main" id="{9FBBEA1D-B006-4FD3-83B7-182839C286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BC431D9-D46E-4AC2-9A51-7DDEBB668285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B7C904B-AEFA-4641-849B-88F795862947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DAA65FE-0C8C-4755-AA20-DAB1A504F6A4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7EC3E86A-166B-4E7F-8D4E-5D9A3807DE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CD0BC269-6158-4987-B140-212F85FFDB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AA39C4A7-E708-4050-8A83-FD71C3536B17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80D3CFAE-A7B6-47D7-85A0-1DCA42C7BB8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E66B71EE-E902-452E-8EC1-5CA5D4C112B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412750" y="6075363"/>
            <a:ext cx="1195387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  Example</a:t>
            </a:r>
          </a:p>
        </p:txBody>
      </p:sp>
      <p:sp>
        <p:nvSpPr>
          <p:cNvPr id="2062" name="TextBox 14">
            <a:extLst>
              <a:ext uri="{FF2B5EF4-FFF2-40B4-BE49-F238E27FC236}">
                <a16:creationId xmlns:a16="http://schemas.microsoft.com/office/drawing/2014/main" id="{682665D8-BAF0-469C-B58A-0D13C9CA0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525" y="3595688"/>
            <a:ext cx="3338513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2y = 4x – 8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2y = 8 – 4x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2y – 4x = 8</a:t>
            </a:r>
          </a:p>
        </p:txBody>
      </p:sp>
    </p:spTree>
    <p:extLst>
      <p:ext uri="{BB962C8B-B14F-4D97-AF65-F5344CB8AC3E}">
        <p14:creationId xmlns:p14="http://schemas.microsoft.com/office/powerpoint/2010/main" val="207631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4AE305-2D56-45E7-8003-DEED551ABB9F}"/>
              </a:ext>
            </a:extLst>
          </p:cNvPr>
          <p:cNvCxnSpPr/>
          <p:nvPr/>
        </p:nvCxnSpPr>
        <p:spPr>
          <a:xfrm>
            <a:off x="4500563" y="0"/>
            <a:ext cx="0" cy="68516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5E5AE9-9ED3-44B2-86F2-DA92760E24B1}"/>
              </a:ext>
            </a:extLst>
          </p:cNvPr>
          <p:cNvCxnSpPr/>
          <p:nvPr/>
        </p:nvCxnSpPr>
        <p:spPr>
          <a:xfrm>
            <a:off x="0" y="66833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6" name="TextBox 7">
            <a:extLst>
              <a:ext uri="{FF2B5EF4-FFF2-40B4-BE49-F238E27FC236}">
                <a16:creationId xmlns:a16="http://schemas.microsoft.com/office/drawing/2014/main" id="{F5900010-DE56-4069-9DDF-F5F4BC0E1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15888"/>
            <a:ext cx="3457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Worked Examples</a:t>
            </a:r>
          </a:p>
        </p:txBody>
      </p:sp>
      <p:sp>
        <p:nvSpPr>
          <p:cNvPr id="3077" name="TextBox 8">
            <a:extLst>
              <a:ext uri="{FF2B5EF4-FFF2-40B4-BE49-F238E27FC236}">
                <a16:creationId xmlns:a16="http://schemas.microsoft.com/office/drawing/2014/main" id="{83857824-7A55-4B8E-9A86-0F49968EB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130175"/>
            <a:ext cx="3457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Your turn</a:t>
            </a:r>
          </a:p>
        </p:txBody>
      </p:sp>
      <p:sp>
        <p:nvSpPr>
          <p:cNvPr id="3078" name="TextBox 23">
            <a:extLst>
              <a:ext uri="{FF2B5EF4-FFF2-40B4-BE49-F238E27FC236}">
                <a16:creationId xmlns:a16="http://schemas.microsoft.com/office/drawing/2014/main" id="{99133D3D-DA5A-49E0-8685-27FD825745F5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8053388" y="5775325"/>
            <a:ext cx="1812925" cy="3397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B20F9D-01EB-47CA-A2B1-4FB8B251256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5738" y="894737"/>
            <a:ext cx="4114800" cy="1200329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6C7EF0-95DB-49B5-9028-ABAF913B2E7F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19497" y="894738"/>
            <a:ext cx="4114800" cy="1200329"/>
          </a:xfrm>
          <a:prstGeom prst="rect">
            <a:avLst/>
          </a:prstGeom>
          <a:blipFill rotWithShape="1">
            <a:blip r:embed="rId3"/>
            <a:stretch>
              <a:fillRect l="-1333" t="-2538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058C5D8-A9DB-4EB5-AEE1-BD628EF76EC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5257" y="2442600"/>
            <a:ext cx="4309756" cy="923330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7E13218-CD13-4A65-87F7-5AA61922B0D4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22019" y="2719599"/>
            <a:ext cx="4309756" cy="646331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C8C85D7-FC15-4652-82A1-DC656E96D478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8260" y="3838295"/>
            <a:ext cx="4309756" cy="2585323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292EB5-6665-484D-8A2C-57DFE69A986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34244" y="4115293"/>
            <a:ext cx="4309756" cy="1754326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355188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3">
            <a:extLst>
              <a:ext uri="{FF2B5EF4-FFF2-40B4-BE49-F238E27FC236}">
                <a16:creationId xmlns:a16="http://schemas.microsoft.com/office/drawing/2014/main" id="{39C5A7EE-2F9A-4CAF-BAA9-D54C786FAAE9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DEC4AA-D55F-4BFD-9C45-0BDD8CE3750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6477" y="191729"/>
            <a:ext cx="3392129" cy="8217634"/>
          </a:xfrm>
          <a:prstGeom prst="rect">
            <a:avLst/>
          </a:prstGeom>
          <a:blipFill rotWithShape="1">
            <a:blip r:embed="rId2"/>
            <a:stretch>
              <a:fillRect l="-2878" t="-593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5F40C5-2199-4ACE-81FD-3852364015A9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0" y="904445"/>
            <a:ext cx="4572000" cy="6001643"/>
          </a:xfrm>
          <a:prstGeom prst="rect">
            <a:avLst/>
          </a:prstGeom>
          <a:blipFill rotWithShape="1">
            <a:blip r:embed="rId3"/>
            <a:stretch>
              <a:fillRect l="-1867" t="-609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689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3">
            <a:extLst>
              <a:ext uri="{FF2B5EF4-FFF2-40B4-BE49-F238E27FC236}">
                <a16:creationId xmlns:a16="http://schemas.microsoft.com/office/drawing/2014/main" id="{F70088B4-D948-4115-9FC3-1FF19B98D3DA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3327B07-9EDB-4CC0-AA8E-D19FCC774ED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6477" y="191729"/>
            <a:ext cx="3392129" cy="10955179"/>
          </a:xfrm>
          <a:prstGeom prst="rect">
            <a:avLst/>
          </a:prstGeom>
          <a:blipFill rotWithShape="1">
            <a:blip r:embed="rId2"/>
            <a:stretch>
              <a:fillRect l="-2878" t="-445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4729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23">
            <a:extLst>
              <a:ext uri="{FF2B5EF4-FFF2-40B4-BE49-F238E27FC236}">
                <a16:creationId xmlns:a16="http://schemas.microsoft.com/office/drawing/2014/main" id="{E4E6120E-6405-4583-ACD1-A93444DBAE9B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17F088-F532-4763-B229-79EE41EB8349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6477" y="191729"/>
            <a:ext cx="3392129" cy="8217634"/>
          </a:xfrm>
          <a:prstGeom prst="rect">
            <a:avLst/>
          </a:prstGeom>
          <a:blipFill rotWithShape="1">
            <a:blip r:embed="rId2"/>
            <a:stretch>
              <a:fillRect l="-2878" t="-593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F4CBFA-0DFF-4072-A235-7491BE5B6D83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572000" y="904445"/>
            <a:ext cx="4572000" cy="6001643"/>
          </a:xfrm>
          <a:prstGeom prst="rect">
            <a:avLst/>
          </a:prstGeom>
          <a:blipFill rotWithShape="1">
            <a:blip r:embed="rId3"/>
            <a:stretch>
              <a:fillRect l="-1867" t="-609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E27E646-F341-4004-B954-338BD01D8FFB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05432" y="904445"/>
            <a:ext cx="1371600" cy="6370975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BB32-51ED-4446-AD04-0A967A002FD0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219949" y="829309"/>
            <a:ext cx="1555750" cy="6001643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04576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23">
            <a:extLst>
              <a:ext uri="{FF2B5EF4-FFF2-40B4-BE49-F238E27FC236}">
                <a16:creationId xmlns:a16="http://schemas.microsoft.com/office/drawing/2014/main" id="{64F69CA1-6885-424B-94B1-1646D26E92F0}"/>
              </a:ext>
            </a:extLst>
          </p:cNvPr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@mathsmrgordon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D0419E-9393-43AE-BF9E-6ADC52DBEBD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06477" y="191729"/>
            <a:ext cx="3392129" cy="10955179"/>
          </a:xfrm>
          <a:prstGeom prst="rect">
            <a:avLst/>
          </a:prstGeom>
          <a:blipFill rotWithShape="1">
            <a:blip r:embed="rId2"/>
            <a:stretch>
              <a:fillRect l="-2878" t="-445"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EE31F0-4AF6-4051-ADB6-FC372E981CA7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347882" y="963438"/>
            <a:ext cx="1740311" cy="6210546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4170042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</TotalTime>
  <Words>51</Words>
  <Application>Microsoft Office PowerPoint</Application>
  <PresentationFormat>On-screen Show (4:3)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2_Office Theme</vt:lpstr>
      <vt:lpstr>Straight Line Graphs:  Gradient of implicit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98</cp:revision>
  <dcterms:created xsi:type="dcterms:W3CDTF">2018-01-26T08:52:52Z</dcterms:created>
  <dcterms:modified xsi:type="dcterms:W3CDTF">2018-07-30T09:41:33Z</dcterms:modified>
</cp:coreProperties>
</file>