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46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44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0.png"/><Relationship Id="rId3" Type="http://schemas.openxmlformats.org/officeDocument/2006/relationships/image" Target="../media/image612.png"/><Relationship Id="rId7" Type="http://schemas.openxmlformats.org/officeDocument/2006/relationships/image" Target="../media/image10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1.png"/><Relationship Id="rId11" Type="http://schemas.openxmlformats.org/officeDocument/2006/relationships/image" Target="../media/image1410.png"/><Relationship Id="rId5" Type="http://schemas.openxmlformats.org/officeDocument/2006/relationships/image" Target="../media/image811.png"/><Relationship Id="rId10" Type="http://schemas.openxmlformats.org/officeDocument/2006/relationships/image" Target="../media/image1310.png"/><Relationship Id="rId4" Type="http://schemas.openxmlformats.org/officeDocument/2006/relationships/image" Target="../media/image712.png"/><Relationship Id="rId9" Type="http://schemas.openxmlformats.org/officeDocument/2006/relationships/image" Target="../media/image12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0.png"/><Relationship Id="rId3" Type="http://schemas.openxmlformats.org/officeDocument/2006/relationships/image" Target="../media/image1510.png"/><Relationship Id="rId7" Type="http://schemas.openxmlformats.org/officeDocument/2006/relationships/image" Target="../media/image19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10.png"/><Relationship Id="rId11" Type="http://schemas.openxmlformats.org/officeDocument/2006/relationships/image" Target="../media/image2310.png"/><Relationship Id="rId5" Type="http://schemas.openxmlformats.org/officeDocument/2006/relationships/image" Target="../media/image1710.png"/><Relationship Id="rId10" Type="http://schemas.openxmlformats.org/officeDocument/2006/relationships/image" Target="../media/image2210.png"/><Relationship Id="rId4" Type="http://schemas.openxmlformats.org/officeDocument/2006/relationships/image" Target="../media/image1610.png"/><Relationship Id="rId9" Type="http://schemas.openxmlformats.org/officeDocument/2006/relationships/image" Target="../media/image21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2.png"/><Relationship Id="rId3" Type="http://schemas.openxmlformats.org/officeDocument/2006/relationships/image" Target="../media/image252.png"/><Relationship Id="rId7" Type="http://schemas.openxmlformats.org/officeDocument/2006/relationships/image" Target="../media/image29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11" Type="http://schemas.openxmlformats.org/officeDocument/2006/relationships/image" Target="../media/image332.png"/><Relationship Id="rId5" Type="http://schemas.openxmlformats.org/officeDocument/2006/relationships/image" Target="../media/image272.png"/><Relationship Id="rId10" Type="http://schemas.openxmlformats.org/officeDocument/2006/relationships/image" Target="../media/image322.png"/><Relationship Id="rId4" Type="http://schemas.openxmlformats.org/officeDocument/2006/relationships/image" Target="../media/image261.png"/><Relationship Id="rId9" Type="http://schemas.openxmlformats.org/officeDocument/2006/relationships/image" Target="../media/image3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2.png"/><Relationship Id="rId3" Type="http://schemas.openxmlformats.org/officeDocument/2006/relationships/image" Target="../media/image252.png"/><Relationship Id="rId7" Type="http://schemas.openxmlformats.org/officeDocument/2006/relationships/image" Target="../media/image29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11" Type="http://schemas.openxmlformats.org/officeDocument/2006/relationships/image" Target="../media/image332.png"/><Relationship Id="rId5" Type="http://schemas.openxmlformats.org/officeDocument/2006/relationships/image" Target="../media/image272.png"/><Relationship Id="rId10" Type="http://schemas.openxmlformats.org/officeDocument/2006/relationships/image" Target="../media/image322.png"/><Relationship Id="rId4" Type="http://schemas.openxmlformats.org/officeDocument/2006/relationships/image" Target="../media/image261.png"/><Relationship Id="rId9" Type="http://schemas.openxmlformats.org/officeDocument/2006/relationships/image" Target="../media/image3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3" Type="http://schemas.openxmlformats.org/officeDocument/2006/relationships/image" Target="../media/image6.png"/><Relationship Id="rId7" Type="http://schemas.openxmlformats.org/officeDocument/2006/relationships/image" Target="../media/image2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24.png"/><Relationship Id="rId4" Type="http://schemas.openxmlformats.org/officeDocument/2006/relationships/image" Target="../media/image7.png"/><Relationship Id="rId9" Type="http://schemas.openxmlformats.org/officeDocument/2006/relationships/image" Target="../media/image2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3" Type="http://schemas.openxmlformats.org/officeDocument/2006/relationships/image" Target="../media/image7.png"/><Relationship Id="rId7" Type="http://schemas.openxmlformats.org/officeDocument/2006/relationships/image" Target="../media/image22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9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334" y="128095"/>
            <a:ext cx="740932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Horizontal and vertical lines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3805238"/>
            <a:ext cx="0" cy="210820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452813" y="4859338"/>
            <a:ext cx="2238375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67163" y="3938588"/>
            <a:ext cx="0" cy="19748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702050" y="4348163"/>
            <a:ext cx="1905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59" y="369332"/>
            <a:ext cx="7573347" cy="589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mathsmrgordon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45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145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145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482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482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482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76306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76306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76306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7429500" y="-3880402"/>
            <a:ext cx="0" cy="1581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1717" y="96203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17" y="96203"/>
                <a:ext cx="181927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191249" y="419100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49" y="4191000"/>
                <a:ext cx="18192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237397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397" y="2114550"/>
                <a:ext cx="18192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53491" y="96203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491" y="96203"/>
                <a:ext cx="181927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396354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54" y="2114550"/>
                <a:ext cx="18192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287713" y="419100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713" y="4191000"/>
                <a:ext cx="181927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68300" y="419100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4191000"/>
                <a:ext cx="181927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81716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16" y="2114550"/>
                <a:ext cx="181927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257030" y="12477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030" y="124778"/>
                <a:ext cx="181927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59" y="369332"/>
            <a:ext cx="7573347" cy="589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mathsmrgordon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45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145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145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482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482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482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76306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76306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76306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7429500" y="-3880402"/>
            <a:ext cx="0" cy="1581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5937" y="98941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37" y="98941"/>
                <a:ext cx="181927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191250" y="42100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0" y="4210050"/>
                <a:ext cx="18192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141232" y="213360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232" y="2133600"/>
                <a:ext cx="18192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287711" y="98941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711" y="98941"/>
                <a:ext cx="181927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300189" y="213360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189" y="2133600"/>
                <a:ext cx="18192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287714" y="42100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714" y="4210050"/>
                <a:ext cx="181927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68301" y="42100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1" y="4210050"/>
                <a:ext cx="181927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5551" y="213360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51" y="2133600"/>
                <a:ext cx="181927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91250" y="127516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0" y="127516"/>
                <a:ext cx="181927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2335212" y="1168492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314575" y="2921961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264890" y="1156379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48275" y="2940668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248275" y="5311892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076306" y="1168493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76306" y="2940668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114986" y="5311892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314575" y="5311892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6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3" y="258762"/>
            <a:ext cx="7928820" cy="632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145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45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45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42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0542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962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962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962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8301" y="429791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1" y="4297918"/>
                <a:ext cx="181927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73015" y="2105025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015" y="2105025"/>
                <a:ext cx="18192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8301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1" y="2114550"/>
                <a:ext cx="18192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27787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87" y="2114550"/>
                <a:ext cx="181927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57550" y="-1166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50" y="-11668"/>
                <a:ext cx="181927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27788" y="429791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88" y="4297918"/>
                <a:ext cx="18192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57550" y="433601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50" y="4336018"/>
                <a:ext cx="181927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8300" y="-1166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-11668"/>
                <a:ext cx="181927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27786" y="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86" y="0"/>
                <a:ext cx="181927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mathsmrgordon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7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3" y="258762"/>
            <a:ext cx="7928820" cy="632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145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45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45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42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0542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96275" y="85519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96275" y="2921961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96275" y="498872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8301" y="429791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1" y="4297918"/>
                <a:ext cx="181927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73015" y="2105025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015" y="2105025"/>
                <a:ext cx="18192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8301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1" y="2114550"/>
                <a:ext cx="18192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27787" y="21145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87" y="2114550"/>
                <a:ext cx="181927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57550" y="-1166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50" y="-11668"/>
                <a:ext cx="181927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27788" y="429791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88" y="4297918"/>
                <a:ext cx="18192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57550" y="433601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50" y="4336018"/>
                <a:ext cx="181927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8300" y="-1166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-11668"/>
                <a:ext cx="181927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27786" y="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786" y="0"/>
                <a:ext cx="181927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8296275" y="4988726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96275" y="3240202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296275" y="875949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05425" y="5311891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305425" y="2944761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305425" y="1178361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314575" y="4988726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14575" y="3240203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314575" y="925119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mathsmrgordon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2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6722B9B-585E-47D2-AB94-F92ABE2B0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70" y="810612"/>
            <a:ext cx="2416668" cy="24125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194C4E-2A81-4121-82DD-760F7C8FA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71" y="4130793"/>
            <a:ext cx="2514183" cy="24675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E9807C-9260-43F8-9738-274416CB7F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567" y="4137730"/>
            <a:ext cx="2517509" cy="24589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B06F71-48F8-4800-BCA5-B3143F9A4E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112" y="810612"/>
            <a:ext cx="2416668" cy="2380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BF2F21F-72D0-43FA-A973-5D5E97AC6EA2}"/>
                  </a:ext>
                </a:extLst>
              </p:cNvPr>
              <p:cNvSpPr txBox="1"/>
              <p:nvPr/>
            </p:nvSpPr>
            <p:spPr>
              <a:xfrm>
                <a:off x="2752725" y="94105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BF2F21F-72D0-43FA-A973-5D5E97AC6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25" y="941058"/>
                <a:ext cx="181927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D4F430E2-4938-4F81-91DD-34F184494B81}"/>
              </a:ext>
            </a:extLst>
          </p:cNvPr>
          <p:cNvSpPr txBox="1"/>
          <p:nvPr/>
        </p:nvSpPr>
        <p:spPr>
          <a:xfrm>
            <a:off x="3320914" y="144083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33BF5B-BBD9-4CE8-8D32-4FFCDB6632C8}"/>
                  </a:ext>
                </a:extLst>
              </p:cNvPr>
              <p:cNvSpPr txBox="1"/>
              <p:nvPr/>
            </p:nvSpPr>
            <p:spPr>
              <a:xfrm>
                <a:off x="2815270" y="43518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33BF5B-BBD9-4CE8-8D32-4FFCDB663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270" y="4351850"/>
                <a:ext cx="1819275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51590337-615E-4B14-B530-373DECE29291}"/>
              </a:ext>
            </a:extLst>
          </p:cNvPr>
          <p:cNvSpPr txBox="1"/>
          <p:nvPr/>
        </p:nvSpPr>
        <p:spPr>
          <a:xfrm>
            <a:off x="3383459" y="4851628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41212E-5B3E-499F-A17B-6A312CDD64AE}"/>
                  </a:ext>
                </a:extLst>
              </p:cNvPr>
              <p:cNvSpPr txBox="1"/>
              <p:nvPr/>
            </p:nvSpPr>
            <p:spPr>
              <a:xfrm>
                <a:off x="7178951" y="94105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41212E-5B3E-499F-A17B-6A312CDD6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951" y="941058"/>
                <a:ext cx="1819275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F14A134-89E5-4927-B601-0AE061B331EF}"/>
              </a:ext>
            </a:extLst>
          </p:cNvPr>
          <p:cNvSpPr txBox="1"/>
          <p:nvPr/>
        </p:nvSpPr>
        <p:spPr>
          <a:xfrm>
            <a:off x="7747140" y="144083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BE623D-95B2-4921-B8A8-3C031F7DE5CE}"/>
                  </a:ext>
                </a:extLst>
              </p:cNvPr>
              <p:cNvSpPr txBox="1"/>
              <p:nvPr/>
            </p:nvSpPr>
            <p:spPr>
              <a:xfrm>
                <a:off x="7278344" y="4414729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BE623D-95B2-4921-B8A8-3C031F7DE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344" y="4414729"/>
                <a:ext cx="1819275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FE21763C-B1C8-4EF0-AF2E-BE5AF7AC9F35}"/>
              </a:ext>
            </a:extLst>
          </p:cNvPr>
          <p:cNvSpPr txBox="1"/>
          <p:nvPr/>
        </p:nvSpPr>
        <p:spPr>
          <a:xfrm>
            <a:off x="7846533" y="4914507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09474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 - answers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BA7D1A7-CD26-4F93-AFD1-6CC5B9EBD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70" y="810612"/>
            <a:ext cx="2416668" cy="241254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B4AF5FB-9911-42C3-94D3-5BB9904E0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71" y="4130793"/>
            <a:ext cx="2514183" cy="246754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A79CB3B-09E3-4E36-8389-294DB7846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567" y="4137730"/>
            <a:ext cx="2517509" cy="245896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38E7919-04E1-4FB8-837B-84D99B8687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112" y="810612"/>
            <a:ext cx="2416668" cy="2380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3B6D9B9-F649-46FB-9B92-C4BDB7A7C50C}"/>
                  </a:ext>
                </a:extLst>
              </p:cNvPr>
              <p:cNvSpPr txBox="1"/>
              <p:nvPr/>
            </p:nvSpPr>
            <p:spPr>
              <a:xfrm>
                <a:off x="2752725" y="94105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3B6D9B9-F649-46FB-9B92-C4BDB7A7C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25" y="941058"/>
                <a:ext cx="18192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1105CBD0-AC61-431C-9E86-653B06038B41}"/>
              </a:ext>
            </a:extLst>
          </p:cNvPr>
          <p:cNvSpPr txBox="1"/>
          <p:nvPr/>
        </p:nvSpPr>
        <p:spPr>
          <a:xfrm>
            <a:off x="3320914" y="144083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B5C9355-A36B-4287-A9DE-7838114EC02C}"/>
                  </a:ext>
                </a:extLst>
              </p:cNvPr>
              <p:cNvSpPr txBox="1"/>
              <p:nvPr/>
            </p:nvSpPr>
            <p:spPr>
              <a:xfrm>
                <a:off x="2815270" y="4351850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B5C9355-A36B-4287-A9DE-7838114EC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270" y="4351850"/>
                <a:ext cx="1819275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C2B5181F-6A40-4C66-8168-1146FD5CAC4D}"/>
              </a:ext>
            </a:extLst>
          </p:cNvPr>
          <p:cNvSpPr txBox="1"/>
          <p:nvPr/>
        </p:nvSpPr>
        <p:spPr>
          <a:xfrm>
            <a:off x="3383459" y="4851628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859705-6814-4A13-BDE1-2DD3E3EF8493}"/>
                  </a:ext>
                </a:extLst>
              </p:cNvPr>
              <p:cNvSpPr txBox="1"/>
              <p:nvPr/>
            </p:nvSpPr>
            <p:spPr>
              <a:xfrm>
                <a:off x="7178951" y="941058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859705-6814-4A13-BDE1-2DD3E3EF8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951" y="941058"/>
                <a:ext cx="1819275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6D784C83-9D6F-46F6-B2FB-E28BF04C5BF6}"/>
              </a:ext>
            </a:extLst>
          </p:cNvPr>
          <p:cNvSpPr txBox="1"/>
          <p:nvPr/>
        </p:nvSpPr>
        <p:spPr>
          <a:xfrm>
            <a:off x="7747140" y="1440836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854C899-C636-49DE-A2B4-7D42955C9BDC}"/>
                  </a:ext>
                </a:extLst>
              </p:cNvPr>
              <p:cNvSpPr txBox="1"/>
              <p:nvPr/>
            </p:nvSpPr>
            <p:spPr>
              <a:xfrm>
                <a:off x="7278344" y="4414729"/>
                <a:ext cx="18192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854C899-C636-49DE-A2B4-7D42955C9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344" y="4414729"/>
                <a:ext cx="1819275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39FD7620-F756-4F52-83CB-77282ADFC16E}"/>
              </a:ext>
            </a:extLst>
          </p:cNvPr>
          <p:cNvSpPr txBox="1"/>
          <p:nvPr/>
        </p:nvSpPr>
        <p:spPr>
          <a:xfrm>
            <a:off x="7846533" y="4914507"/>
            <a:ext cx="9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True 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578920B-48CD-4F76-A59A-7435774362A1}"/>
              </a:ext>
            </a:extLst>
          </p:cNvPr>
          <p:cNvSpPr/>
          <p:nvPr/>
        </p:nvSpPr>
        <p:spPr>
          <a:xfrm>
            <a:off x="3320500" y="1440836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790033D-5F93-4C1A-87CD-6DF6634F2572}"/>
              </a:ext>
            </a:extLst>
          </p:cNvPr>
          <p:cNvSpPr/>
          <p:nvPr/>
        </p:nvSpPr>
        <p:spPr>
          <a:xfrm>
            <a:off x="3429632" y="5156869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35D5F00-53CA-4698-BE82-955F1AB14E8F}"/>
              </a:ext>
            </a:extLst>
          </p:cNvPr>
          <p:cNvSpPr/>
          <p:nvPr/>
        </p:nvSpPr>
        <p:spPr>
          <a:xfrm>
            <a:off x="7793313" y="1745581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FD4CAC3-5044-410B-A1B2-3ED9A041BC9E}"/>
              </a:ext>
            </a:extLst>
          </p:cNvPr>
          <p:cNvSpPr/>
          <p:nvPr/>
        </p:nvSpPr>
        <p:spPr>
          <a:xfrm>
            <a:off x="7835734" y="4914507"/>
            <a:ext cx="590550" cy="3231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3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312</Words>
  <Application>Microsoft Office PowerPoint</Application>
  <PresentationFormat>On-screen Show (4:3)</PresentationFormat>
  <Paragraphs>145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Straight line graphs:  Horizontal and vertical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99</cp:revision>
  <dcterms:created xsi:type="dcterms:W3CDTF">2018-01-26T08:52:52Z</dcterms:created>
  <dcterms:modified xsi:type="dcterms:W3CDTF">2018-10-22T09:42:03Z</dcterms:modified>
</cp:coreProperties>
</file>