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8" r:id="rId2"/>
    <p:sldId id="302" r:id="rId3"/>
    <p:sldId id="314" r:id="rId4"/>
    <p:sldId id="303" r:id="rId5"/>
    <p:sldId id="316" r:id="rId6"/>
    <p:sldId id="315" r:id="rId7"/>
    <p:sldId id="320" r:id="rId8"/>
    <p:sldId id="321" r:id="rId9"/>
    <p:sldId id="32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89362" autoAdjust="0"/>
  </p:normalViewPr>
  <p:slideViewPr>
    <p:cSldViewPr snapToGrid="0">
      <p:cViewPr varScale="1">
        <p:scale>
          <a:sx n="74" d="100"/>
          <a:sy n="74" d="100"/>
        </p:scale>
        <p:origin x="178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56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8729518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Transformations: 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000" b="1" dirty="0">
                <a:solidFill>
                  <a:schemeClr val="bg1"/>
                </a:solidFill>
              </a:rPr>
              <a:t>Reflecting a shape using x = a or y = b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85D2DF-C609-4143-8DDC-2A4F71714AEA}"/>
              </a:ext>
            </a:extLst>
          </p:cNvPr>
          <p:cNvSpPr txBox="1">
            <a:spLocks/>
          </p:cNvSpPr>
          <p:nvPr/>
        </p:nvSpPr>
        <p:spPr>
          <a:xfrm>
            <a:off x="588257" y="6150216"/>
            <a:ext cx="7967485" cy="55415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For more videos visit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mrbartonmaths.com/videos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Example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300418" y="4140200"/>
            <a:ext cx="0" cy="165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300418" y="4140200"/>
            <a:ext cx="86518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300418" y="4140200"/>
            <a:ext cx="852481" cy="165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05318" y="3746500"/>
            <a:ext cx="0" cy="240371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645034" y="4140200"/>
            <a:ext cx="86518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06259" y="4140200"/>
            <a:ext cx="0" cy="165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45035" y="4119618"/>
            <a:ext cx="861224" cy="167158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63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00563" y="0"/>
            <a:ext cx="0" cy="69580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66833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1042988" y="115888"/>
            <a:ext cx="3457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Worked Example</a:t>
            </a:r>
          </a:p>
        </p:txBody>
      </p:sp>
      <p:sp>
        <p:nvSpPr>
          <p:cNvPr id="2053" name="TextBox 8"/>
          <p:cNvSpPr txBox="1">
            <a:spLocks noChangeArrowheads="1"/>
          </p:cNvSpPr>
          <p:nvPr/>
        </p:nvSpPr>
        <p:spPr bwMode="auto">
          <a:xfrm>
            <a:off x="6227763" y="130175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Your turn</a:t>
            </a:r>
          </a:p>
        </p:txBody>
      </p:sp>
      <p:sp>
        <p:nvSpPr>
          <p:cNvPr id="2062" name="TextBox 23"/>
          <p:cNvSpPr txBox="1">
            <a:spLocks noChangeArrowheads="1"/>
          </p:cNvSpPr>
          <p:nvPr/>
        </p:nvSpPr>
        <p:spPr bwMode="auto">
          <a:xfrm rot="5400000">
            <a:off x="7976394" y="5683585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@</a:t>
            </a:r>
            <a:r>
              <a:rPr lang="en-GB" altLang="en-US" sz="1800" dirty="0" err="1">
                <a:solidFill>
                  <a:schemeClr val="bg1"/>
                </a:solidFill>
              </a:rPr>
              <a:t>mathsmrgordon</a:t>
            </a:r>
            <a:endParaRPr lang="en-GB" altLang="en-US" sz="18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16" y="765910"/>
            <a:ext cx="3735711" cy="376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36992" y="1692067"/>
            <a:ext cx="57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462" y="4533901"/>
            <a:ext cx="4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the line x = -2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773" y="765910"/>
            <a:ext cx="3735711" cy="376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631249" y="1692067"/>
            <a:ext cx="57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3719" y="4533901"/>
            <a:ext cx="4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the line x = -1</a:t>
            </a:r>
          </a:p>
        </p:txBody>
      </p:sp>
    </p:spTree>
    <p:extLst>
      <p:ext uri="{BB962C8B-B14F-4D97-AF65-F5344CB8AC3E}">
        <p14:creationId xmlns:p14="http://schemas.microsoft.com/office/powerpoint/2010/main" val="3468587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00563" y="0"/>
            <a:ext cx="0" cy="69580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66833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1042988" y="115888"/>
            <a:ext cx="3457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Worked Example</a:t>
            </a:r>
          </a:p>
        </p:txBody>
      </p:sp>
      <p:sp>
        <p:nvSpPr>
          <p:cNvPr id="2053" name="TextBox 8"/>
          <p:cNvSpPr txBox="1">
            <a:spLocks noChangeArrowheads="1"/>
          </p:cNvSpPr>
          <p:nvPr/>
        </p:nvSpPr>
        <p:spPr bwMode="auto">
          <a:xfrm>
            <a:off x="6227763" y="130175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Your turn</a:t>
            </a:r>
          </a:p>
        </p:txBody>
      </p:sp>
      <p:sp>
        <p:nvSpPr>
          <p:cNvPr id="2062" name="TextBox 23"/>
          <p:cNvSpPr txBox="1">
            <a:spLocks noChangeArrowheads="1"/>
          </p:cNvSpPr>
          <p:nvPr/>
        </p:nvSpPr>
        <p:spPr bwMode="auto">
          <a:xfrm rot="5400000">
            <a:off x="7976394" y="5683585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@</a:t>
            </a:r>
            <a:r>
              <a:rPr lang="en-GB" altLang="en-US" sz="1800" dirty="0" err="1">
                <a:solidFill>
                  <a:schemeClr val="bg1"/>
                </a:solidFill>
              </a:rPr>
              <a:t>mathsmrgordon</a:t>
            </a:r>
            <a:endParaRPr lang="en-GB" altLang="en-US" sz="18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16" y="765910"/>
            <a:ext cx="3735711" cy="376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36992" y="1692067"/>
            <a:ext cx="57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462" y="4533901"/>
            <a:ext cx="4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the line y = 1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773" y="765910"/>
            <a:ext cx="3735711" cy="376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631249" y="1692067"/>
            <a:ext cx="57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3719" y="4533901"/>
            <a:ext cx="4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the line y = 0</a:t>
            </a:r>
          </a:p>
        </p:txBody>
      </p:sp>
    </p:spTree>
    <p:extLst>
      <p:ext uri="{BB962C8B-B14F-4D97-AF65-F5344CB8AC3E}">
        <p14:creationId xmlns:p14="http://schemas.microsoft.com/office/powerpoint/2010/main" val="65366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Box 23"/>
          <p:cNvSpPr txBox="1">
            <a:spLocks noChangeArrowheads="1"/>
          </p:cNvSpPr>
          <p:nvPr/>
        </p:nvSpPr>
        <p:spPr bwMode="auto">
          <a:xfrm rot="5400000">
            <a:off x="7976394" y="5678699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@</a:t>
            </a:r>
            <a:r>
              <a:rPr lang="en-GB" altLang="en-US" sz="1800" dirty="0" err="1">
                <a:solidFill>
                  <a:schemeClr val="bg1"/>
                </a:solidFill>
              </a:rPr>
              <a:t>mathsmrgordon</a:t>
            </a:r>
            <a:endParaRPr lang="en-GB" altLang="en-US" sz="1800" dirty="0">
              <a:solidFill>
                <a:schemeClr val="bg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0"/>
            <a:ext cx="2730500" cy="262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2621379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x =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5862851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x = 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327660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2)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1" y="3241471"/>
            <a:ext cx="2730500" cy="262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911600" y="2621381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y = 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11600" y="3513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3)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1" y="1"/>
            <a:ext cx="2730500" cy="262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722751" y="5839768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y =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90949" y="327660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4)</a:t>
            </a: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3241471"/>
            <a:ext cx="2730500" cy="262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031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Box 23"/>
          <p:cNvSpPr txBox="1">
            <a:spLocks noChangeArrowheads="1"/>
          </p:cNvSpPr>
          <p:nvPr/>
        </p:nvSpPr>
        <p:spPr bwMode="auto">
          <a:xfrm rot="5400000">
            <a:off x="7976394" y="5678699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@</a:t>
            </a:r>
            <a:r>
              <a:rPr lang="en-GB" altLang="en-US" sz="1800" dirty="0" err="1">
                <a:solidFill>
                  <a:schemeClr val="bg1"/>
                </a:solidFill>
              </a:rPr>
              <a:t>mathsmrgordon</a:t>
            </a:r>
            <a:endParaRPr lang="en-GB" altLang="en-US" sz="1800" dirty="0">
              <a:solidFill>
                <a:schemeClr val="bg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0"/>
            <a:ext cx="2730500" cy="262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2621379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y = -1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5862851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y = -1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327660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11600" y="2621381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x = -1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11600" y="3513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11600" y="5862851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x = 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90949" y="327660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8)</a:t>
            </a:r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599" y="35131"/>
            <a:ext cx="2678181" cy="269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0" y="3276601"/>
            <a:ext cx="2678181" cy="269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0" y="3185536"/>
            <a:ext cx="2768600" cy="2788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2627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Box 23"/>
          <p:cNvSpPr txBox="1">
            <a:spLocks noChangeArrowheads="1"/>
          </p:cNvSpPr>
          <p:nvPr/>
        </p:nvSpPr>
        <p:spPr bwMode="auto">
          <a:xfrm rot="5400000">
            <a:off x="7976394" y="5678699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@</a:t>
            </a:r>
            <a:r>
              <a:rPr lang="en-GB" altLang="en-US" sz="1800" dirty="0" err="1">
                <a:solidFill>
                  <a:schemeClr val="bg1"/>
                </a:solidFill>
              </a:rPr>
              <a:t>mathsmrgordon</a:t>
            </a:r>
            <a:endParaRPr lang="en-GB" altLang="en-US" sz="1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851" y="2742165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x = 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154783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the x-axis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3276601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5800" y="2755900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y = 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11600" y="35131"/>
            <a:ext cx="58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59198" y="6154783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the y-axis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90948" y="3276601"/>
            <a:ext cx="527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12)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40" y="0"/>
            <a:ext cx="2844017" cy="286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289" y="0"/>
            <a:ext cx="2844017" cy="286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3160415"/>
            <a:ext cx="2844017" cy="286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288" y="3276601"/>
            <a:ext cx="2844017" cy="286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212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Box 23"/>
          <p:cNvSpPr txBox="1">
            <a:spLocks noChangeArrowheads="1"/>
          </p:cNvSpPr>
          <p:nvPr/>
        </p:nvSpPr>
        <p:spPr bwMode="auto">
          <a:xfrm rot="5400000">
            <a:off x="7976394" y="5678699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@</a:t>
            </a:r>
            <a:r>
              <a:rPr lang="en-GB" altLang="en-US" sz="1800" dirty="0" err="1">
                <a:solidFill>
                  <a:schemeClr val="bg1"/>
                </a:solidFill>
              </a:rPr>
              <a:t>mathsmrgordon</a:t>
            </a:r>
            <a:endParaRPr lang="en-GB" altLang="en-US" sz="1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952" y="2959431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x =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358151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x = 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377190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90949" y="2945973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y = 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11600" y="3513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22751" y="6335068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y =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90949" y="377190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4)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92" y="0"/>
            <a:ext cx="3020310" cy="304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3372318"/>
            <a:ext cx="2941702" cy="296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61" y="35131"/>
            <a:ext cx="2985429" cy="300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48" y="3372318"/>
            <a:ext cx="2938399" cy="2959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4078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Box 23"/>
          <p:cNvSpPr txBox="1">
            <a:spLocks noChangeArrowheads="1"/>
          </p:cNvSpPr>
          <p:nvPr/>
        </p:nvSpPr>
        <p:spPr bwMode="auto">
          <a:xfrm rot="5400000">
            <a:off x="7976394" y="5678699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@</a:t>
            </a:r>
            <a:r>
              <a:rPr lang="en-GB" altLang="en-US" sz="1800" dirty="0" err="1">
                <a:solidFill>
                  <a:schemeClr val="bg1"/>
                </a:solidFill>
              </a:rPr>
              <a:t>mathsmrgordon</a:t>
            </a:r>
            <a:endParaRPr lang="en-GB" altLang="en-US" sz="1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621379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y = -1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5862851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y = -1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327660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11600" y="2621381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x = -1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11600" y="3513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22751" y="5839768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x = 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90949" y="327660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8)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710456" cy="2729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3317670"/>
            <a:ext cx="2527098" cy="2545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295" y="1"/>
            <a:ext cx="2710453" cy="272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295" y="3109921"/>
            <a:ext cx="2710454" cy="2729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90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Box 23"/>
          <p:cNvSpPr txBox="1">
            <a:spLocks noChangeArrowheads="1"/>
          </p:cNvSpPr>
          <p:nvPr/>
        </p:nvSpPr>
        <p:spPr bwMode="auto">
          <a:xfrm rot="5400000">
            <a:off x="7976394" y="5678699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@</a:t>
            </a:r>
            <a:r>
              <a:rPr lang="en-GB" altLang="en-US" sz="1800" dirty="0" err="1">
                <a:solidFill>
                  <a:schemeClr val="bg1"/>
                </a:solidFill>
              </a:rPr>
              <a:t>mathsmrgordon</a:t>
            </a:r>
            <a:endParaRPr lang="en-GB" altLang="en-US" sz="1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851" y="2742165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x = 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154783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the x-axis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3276601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5800" y="2755900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y = 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11600" y="35131"/>
            <a:ext cx="58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59198" y="6154783"/>
            <a:ext cx="341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 triangle A using the y-axis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90948" y="3276601"/>
            <a:ext cx="527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12)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35" y="0"/>
            <a:ext cx="2722685" cy="2742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955" y="3276601"/>
            <a:ext cx="2722685" cy="2742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35" y="3314700"/>
            <a:ext cx="2647026" cy="266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955" y="0"/>
            <a:ext cx="2647026" cy="266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254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2214</TotalTime>
  <Words>306</Words>
  <Application>Microsoft Office PowerPoint</Application>
  <PresentationFormat>On-screen Show (4:3)</PresentationFormat>
  <Paragraphs>77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Transformations:  Reflecting a shape using x = a or y = 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112</cp:revision>
  <dcterms:created xsi:type="dcterms:W3CDTF">2018-01-26T08:52:52Z</dcterms:created>
  <dcterms:modified xsi:type="dcterms:W3CDTF">2018-07-30T10:58:35Z</dcterms:modified>
</cp:coreProperties>
</file>