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8" r:id="rId2"/>
    <p:sldId id="302" r:id="rId3"/>
    <p:sldId id="314" r:id="rId4"/>
    <p:sldId id="303" r:id="rId5"/>
    <p:sldId id="316" r:id="rId6"/>
    <p:sldId id="315" r:id="rId7"/>
    <p:sldId id="320" r:id="rId8"/>
    <p:sldId id="321" r:id="rId9"/>
    <p:sldId id="32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0"/>
            <a:ext cx="872951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Transformations: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000" b="1" dirty="0">
                <a:solidFill>
                  <a:schemeClr val="bg1"/>
                </a:solidFill>
              </a:rPr>
              <a:t>Reflecting a shape using x = a or y = b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300418" y="4140200"/>
            <a:ext cx="0" cy="165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300418" y="4140200"/>
            <a:ext cx="86518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300418" y="4140200"/>
            <a:ext cx="852481" cy="165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05318" y="3746500"/>
            <a:ext cx="0" cy="24037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645034" y="4140200"/>
            <a:ext cx="86518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6259" y="4140200"/>
            <a:ext cx="0" cy="165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45035" y="4119618"/>
            <a:ext cx="861224" cy="167158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Worked Example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Your turn</a:t>
            </a:r>
          </a:p>
        </p:txBody>
      </p:sp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83585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</a:rPr>
              <a:t>@</a:t>
            </a:r>
            <a:r>
              <a:rPr lang="en-GB" altLang="en-US" sz="1800" dirty="0" err="1">
                <a:solidFill>
                  <a:schemeClr val="bg1"/>
                </a:solidFill>
              </a:rPr>
              <a:t>mathsmrgordon</a:t>
            </a:r>
            <a:endParaRPr lang="en-GB" altLang="en-US" sz="18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16" y="765910"/>
            <a:ext cx="3735711" cy="376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36992" y="1692067"/>
            <a:ext cx="57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462" y="4533901"/>
            <a:ext cx="4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the line x = -2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773" y="765910"/>
            <a:ext cx="3735711" cy="376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631249" y="1692067"/>
            <a:ext cx="57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3719" y="4533901"/>
            <a:ext cx="4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the line x = -1</a:t>
            </a:r>
          </a:p>
        </p:txBody>
      </p:sp>
    </p:spTree>
    <p:extLst>
      <p:ext uri="{BB962C8B-B14F-4D97-AF65-F5344CB8AC3E}">
        <p14:creationId xmlns:p14="http://schemas.microsoft.com/office/powerpoint/2010/main" val="346858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Worked Example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Your turn</a:t>
            </a:r>
          </a:p>
        </p:txBody>
      </p:sp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83585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</a:rPr>
              <a:t>@</a:t>
            </a:r>
            <a:r>
              <a:rPr lang="en-GB" altLang="en-US" sz="1800" dirty="0" err="1">
                <a:solidFill>
                  <a:schemeClr val="bg1"/>
                </a:solidFill>
              </a:rPr>
              <a:t>mathsmrgordon</a:t>
            </a:r>
            <a:endParaRPr lang="en-GB" altLang="en-US" sz="18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16" y="765910"/>
            <a:ext cx="3735711" cy="376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36992" y="1692067"/>
            <a:ext cx="57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462" y="4533901"/>
            <a:ext cx="4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the line y = 1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773" y="765910"/>
            <a:ext cx="3735711" cy="376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631249" y="1692067"/>
            <a:ext cx="57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3719" y="4533901"/>
            <a:ext cx="4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the line y = 0</a:t>
            </a:r>
          </a:p>
        </p:txBody>
      </p:sp>
    </p:spTree>
    <p:extLst>
      <p:ext uri="{BB962C8B-B14F-4D97-AF65-F5344CB8AC3E}">
        <p14:creationId xmlns:p14="http://schemas.microsoft.com/office/powerpoint/2010/main" val="65366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</a:rPr>
              <a:t>@</a:t>
            </a:r>
            <a:r>
              <a:rPr lang="en-GB" altLang="en-US" sz="1800" dirty="0" err="1">
                <a:solidFill>
                  <a:schemeClr val="bg1"/>
                </a:solidFill>
              </a:rPr>
              <a:t>mathsmrgordon</a:t>
            </a:r>
            <a:endParaRPr lang="en-GB" altLang="en-US" sz="1800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0"/>
            <a:ext cx="2730500" cy="262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621379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x =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5862851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x = 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1" y="3241471"/>
            <a:ext cx="2730500" cy="262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911600" y="2621381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y =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0" y="3513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1" y="1"/>
            <a:ext cx="2730500" cy="262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722751" y="5839768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y =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949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3241471"/>
            <a:ext cx="2730500" cy="262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03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</a:rPr>
              <a:t>@</a:t>
            </a:r>
            <a:r>
              <a:rPr lang="en-GB" altLang="en-US" sz="1800" dirty="0" err="1">
                <a:solidFill>
                  <a:schemeClr val="bg1"/>
                </a:solidFill>
              </a:rPr>
              <a:t>mathsmrgordon</a:t>
            </a:r>
            <a:endParaRPr lang="en-GB" altLang="en-US" sz="1800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0"/>
            <a:ext cx="2730500" cy="262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621379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y = -1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5862851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y = -1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11600" y="2621381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x = -1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0" y="3513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11600" y="5862851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x = -1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949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599" y="35131"/>
            <a:ext cx="2678181" cy="269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0" y="3276601"/>
            <a:ext cx="2678181" cy="269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3185536"/>
            <a:ext cx="2768600" cy="2788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627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</a:rPr>
              <a:t>@</a:t>
            </a:r>
            <a:r>
              <a:rPr lang="en-GB" altLang="en-US" sz="1800" dirty="0" err="1">
                <a:solidFill>
                  <a:schemeClr val="bg1"/>
                </a:solidFill>
              </a:rPr>
              <a:t>mathsmrgordon</a:t>
            </a:r>
            <a:endParaRPr lang="en-GB" altLang="en-US" sz="1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851" y="2742165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x =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154783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the x-axis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3276601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5800" y="2755900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y =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0" y="35131"/>
            <a:ext cx="58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59198" y="6154783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the y-axis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948" y="3276601"/>
            <a:ext cx="52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12)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40" y="0"/>
            <a:ext cx="2844017" cy="286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289" y="0"/>
            <a:ext cx="2844017" cy="286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160415"/>
            <a:ext cx="2844017" cy="286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288" y="3276601"/>
            <a:ext cx="2844017" cy="286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12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</a:rPr>
              <a:t>@</a:t>
            </a:r>
            <a:r>
              <a:rPr lang="en-GB" altLang="en-US" sz="1800" dirty="0" err="1">
                <a:solidFill>
                  <a:schemeClr val="bg1"/>
                </a:solidFill>
              </a:rPr>
              <a:t>mathsmrgordon</a:t>
            </a:r>
            <a:endParaRPr lang="en-GB" altLang="en-US" sz="1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52" y="2959431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x =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358151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x = 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37719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90949" y="2945973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y =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0" y="3513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22751" y="6335068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y =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949" y="37719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92" y="0"/>
            <a:ext cx="3020310" cy="30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372318"/>
            <a:ext cx="2941702" cy="29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61" y="35131"/>
            <a:ext cx="2985429" cy="300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48" y="3372318"/>
            <a:ext cx="2938399" cy="2959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07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</a:rPr>
              <a:t>@</a:t>
            </a:r>
            <a:r>
              <a:rPr lang="en-GB" altLang="en-US" sz="1800" dirty="0" err="1">
                <a:solidFill>
                  <a:schemeClr val="bg1"/>
                </a:solidFill>
              </a:rPr>
              <a:t>mathsmrgordon</a:t>
            </a:r>
            <a:endParaRPr lang="en-GB" altLang="en-US" sz="1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21379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y = -1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5862851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y = -1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11600" y="2621381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x = -1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0" y="3513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22751" y="5839768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x = -1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949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710456" cy="2729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317670"/>
            <a:ext cx="2527098" cy="2545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295" y="1"/>
            <a:ext cx="2710453" cy="272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295" y="3109921"/>
            <a:ext cx="2710454" cy="272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59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23"/>
          <p:cNvSpPr txBox="1">
            <a:spLocks noChangeArrowheads="1"/>
          </p:cNvSpPr>
          <p:nvPr/>
        </p:nvSpPr>
        <p:spPr bwMode="auto">
          <a:xfrm rot="5400000">
            <a:off x="7976394" y="5678699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chemeClr val="bg1"/>
                </a:solidFill>
              </a:rPr>
              <a:t>@</a:t>
            </a:r>
            <a:r>
              <a:rPr lang="en-GB" altLang="en-US" sz="1800" dirty="0" err="1">
                <a:solidFill>
                  <a:schemeClr val="bg1"/>
                </a:solidFill>
              </a:rPr>
              <a:t>mathsmrgordon</a:t>
            </a:r>
            <a:endParaRPr lang="en-GB" altLang="en-US" sz="1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851" y="2742165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x =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154783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the x-axis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3276601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5800" y="2755900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y =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0" y="35131"/>
            <a:ext cx="58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59198" y="6154783"/>
            <a:ext cx="341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 triangle A using the y-axis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948" y="3276601"/>
            <a:ext cx="52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12)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35" y="0"/>
            <a:ext cx="2722685" cy="2742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55" y="3276601"/>
            <a:ext cx="2722685" cy="2742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35" y="3314700"/>
            <a:ext cx="2647026" cy="266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55" y="0"/>
            <a:ext cx="2647026" cy="266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54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2214</TotalTime>
  <Words>306</Words>
  <Application>Microsoft Office PowerPoint</Application>
  <PresentationFormat>On-screen Show (4:3)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Transformations:  Reflecting a shape using x = a or y = 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dcterms:created xsi:type="dcterms:W3CDTF">2018-01-26T08:52:52Z</dcterms:created>
  <dcterms:modified xsi:type="dcterms:W3CDTF">2018-07-30T10:58:35Z</dcterms:modified>
</cp:coreProperties>
</file>