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58" r:id="rId2"/>
    <p:sldId id="359" r:id="rId3"/>
    <p:sldId id="360" r:id="rId4"/>
    <p:sldId id="3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28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493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0387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626" y="145615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Sequences: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Is a term in a sequence?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52258" y="3979252"/>
            <a:ext cx="5151927" cy="1908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62146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104" y="721335"/>
            <a:ext cx="4116265" cy="45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3779" y="539262"/>
            <a:ext cx="4538586" cy="67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996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731" y="581025"/>
            <a:ext cx="3209925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3175" y="574431"/>
            <a:ext cx="3473023" cy="581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57272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731" y="581025"/>
            <a:ext cx="3209925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3175" y="574431"/>
            <a:ext cx="3473023" cy="581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673" y="493469"/>
            <a:ext cx="733425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6496" y="519645"/>
            <a:ext cx="668581" cy="5813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98862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949</TotalTime>
  <Words>30</Words>
  <Application>Microsoft Office PowerPoint</Application>
  <PresentationFormat>On-screen Show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Sequences: Is a term in a sequence?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98</cp:revision>
  <dcterms:created xsi:type="dcterms:W3CDTF">2018-01-26T08:52:52Z</dcterms:created>
  <dcterms:modified xsi:type="dcterms:W3CDTF">2018-07-30T09:15:08Z</dcterms:modified>
</cp:coreProperties>
</file>