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68" r:id="rId2"/>
    <p:sldId id="369" r:id="rId3"/>
    <p:sldId id="347" r:id="rId4"/>
    <p:sldId id="370" r:id="rId5"/>
    <p:sldId id="348" r:id="rId6"/>
    <p:sldId id="371" r:id="rId7"/>
    <p:sldId id="372" r:id="rId8"/>
    <p:sldId id="3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66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14077"/>
            <a:ext cx="843302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Averages: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Mean from a Frequency Table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B7B4A54-C03A-44A7-B51F-259A7690E83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84903" y="3918647"/>
          <a:ext cx="2414348" cy="1981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7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76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Number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of pets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Frequency</a:t>
                      </a: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22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10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8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@mathsmrgordon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187" y="666572"/>
            <a:ext cx="42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mean number of siblings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4920" y="1203960"/>
          <a:ext cx="2691925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siblings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41491" y="673693"/>
            <a:ext cx="42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mean number of siblings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782795" y="1221053"/>
          <a:ext cx="282581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4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siblings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66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1036" y="157857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5249" y="2421069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3824" y="4684280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1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1036" y="157857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5249" y="2421069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3824" y="4684280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7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1036" y="157857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31036" y="2378339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1036" y="4607367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50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1036" y="157857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5249" y="2421069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3824" y="4684280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55050" y="1025495"/>
            <a:ext cx="264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 = 1.5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8168" y="3383148"/>
            <a:ext cx="264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 = 1.5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20567" y="5603082"/>
            <a:ext cx="264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 = 0</a:t>
            </a:r>
          </a:p>
        </p:txBody>
      </p:sp>
    </p:spTree>
    <p:extLst>
      <p:ext uri="{BB962C8B-B14F-4D97-AF65-F5344CB8AC3E}">
        <p14:creationId xmlns:p14="http://schemas.microsoft.com/office/powerpoint/2010/main" val="377911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1036" y="157857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5249" y="2421069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3824" y="4684280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18017" y="1031082"/>
            <a:ext cx="264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 =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8016" y="3371205"/>
            <a:ext cx="264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 = 1.5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8015" y="5591687"/>
            <a:ext cx="264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 = 2.5</a:t>
            </a:r>
          </a:p>
        </p:txBody>
      </p:sp>
    </p:spTree>
    <p:extLst>
      <p:ext uri="{BB962C8B-B14F-4D97-AF65-F5344CB8AC3E}">
        <p14:creationId xmlns:p14="http://schemas.microsoft.com/office/powerpoint/2010/main" val="60276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1036" y="157857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49648" y="1105145"/>
            <a:ext cx="264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 = 2.25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31036" y="2378339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49648" y="3325627"/>
            <a:ext cx="264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 = 0.75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1036" y="4607367"/>
          <a:ext cx="2697622" cy="202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64">
                <a:tc>
                  <a:txBody>
                    <a:bodyPr/>
                    <a:lstStyle/>
                    <a:p>
                      <a:r>
                        <a:rPr lang="en-GB" sz="1400" dirty="0"/>
                        <a:t>Number</a:t>
                      </a:r>
                      <a:r>
                        <a:rPr lang="en-GB" sz="1400" baseline="0" dirty="0"/>
                        <a:t> of pets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6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49648" y="5554655"/>
            <a:ext cx="264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 = 0.85</a:t>
            </a:r>
          </a:p>
        </p:txBody>
      </p:sp>
    </p:spTree>
    <p:extLst>
      <p:ext uri="{BB962C8B-B14F-4D97-AF65-F5344CB8AC3E}">
        <p14:creationId xmlns:p14="http://schemas.microsoft.com/office/powerpoint/2010/main" val="405806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321</Words>
  <Application>Microsoft Office PowerPoint</Application>
  <PresentationFormat>On-screen Show (4:3)</PresentationFormat>
  <Paragraphs>237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Averages:  Mean from a Frequency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2018-07-30T11:09:45Z</dcterms:modified>
</cp:coreProperties>
</file>