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27" r:id="rId4"/>
    <p:sldId id="32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9AC3671-DBD6-4D76-853F-6060D1935F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50BA87-46EC-413E-808D-FF5D8B027A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B84DAFC-127E-423E-A199-E46784A3DF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B4B1CE-498D-4E9C-AFD9-622355DB9F7B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4BCF4-679A-47C3-A3A8-79C59F53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33D2-36D2-4B90-ADD4-F5F990DBF76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50567-FD26-445D-8DD3-5C3231EF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E174-F84A-40C9-9B64-5749D144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C221-45E1-4682-BBFF-8F5C072567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308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DC45-7F81-466A-AD0B-8B36CCA0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D09D-BAA6-4788-A69B-A18DB624B6B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DD82B-C5CD-4D00-A856-E3C3F35A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F461-64C8-4090-AAFA-2FC69773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0927-9740-4E5A-8140-1AED497369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48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EA58-47E6-45E2-AA9A-25D7A65B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D80A-A663-4D74-870A-7DAC24D5094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6D98C-90B5-49E8-9AF3-DD80FD48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86B5-073F-4EEA-80B6-CC63B25F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8CCC-6D5B-42D5-8A86-0EB130E736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20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49B6D-F531-4945-9424-62B896FF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82A6-CD72-4A39-B8AD-331F4DEE8F5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1A2D-BE6E-4660-895D-7531C034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ECDFA-9C44-49CE-AE18-83333867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B553F-219A-47EA-9BC2-7BF6554587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22155-6DF0-4CD3-9ED1-0242EF7B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706F-2D69-4207-B7C0-75EC941E789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5BF1F-FE43-465C-BFD8-525DA067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961B2-6AB3-43B1-9AFD-CA1F47BFB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CB32B-1C8A-48AF-941A-A212A8EB7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9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C1F504-738F-4533-9A0A-57ACE050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06A-F757-471B-9808-BF5EF6EE199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7CFE88-31D4-491F-8BE2-C81C92CD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8EF2B3-A574-4604-8CF3-F5E1780F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6C28-8731-4ADF-8EF1-9A17F2DD40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72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7764F5-D779-4BC0-B049-37FBDF2A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0C0C-F677-4D9B-AE6E-E0A000167352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E69392-E397-4E11-8D3C-150757A2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A74F2E-CA20-4AEF-B27F-BF8C7471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C469F-19CA-4289-A074-DF3E088F5B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919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005D31C-1324-405D-88AE-FAE3D188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A3B9-8EDB-4957-B89F-C232508039B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763868-8D14-45EA-98F6-4086E7CA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6F7440-65BD-491B-91F7-FCC285D3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5597A-6359-49B4-8812-5535227254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26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756AE94-F54D-4994-A0D4-DD8EF528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3012-2216-4D04-83AB-7AFCD4E3876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39215D-8B78-4197-A7D0-E71BB797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21C773-AA89-4144-A9BC-A52D3EE5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6D81E-CF2E-4CE1-9CB5-AF0951CBD6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20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6D65D6-5BC6-4460-BE5D-21AF7687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F074-50B5-4EBB-B1E8-DE359D251C0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23866B-C8AA-4893-9FE5-33413C5C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82F390-906B-4395-BE27-5CF55F5D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A186F-F74E-4FAE-B9D5-030D951C22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78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F4030A-9699-47B4-913F-82E751B1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8C36-ABE5-4A2A-810B-7DAED9A02E3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42AFE9-92D1-496F-83B0-BFE89984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AC72B2-E337-4740-8FF8-F5C9D6C9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59BED-178B-454D-8BED-253222E36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7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7335D36-2E7B-4987-A282-B5E6743B37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D23D998-0DCA-4AFA-9DB3-843A28019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7E9B3-6706-43F6-87A7-9DE235121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C0375-752B-4527-90FA-CAA288A7BA3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EFA76-8733-4E37-9475-0652F1DB2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6F3EF-9309-4C31-9F26-30EE94F36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D6648C1-62A7-462A-8832-18C9AF4B7B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4FAFA3D-FECA-43CB-B3F9-FC1B37627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88" y="50007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Coordinates: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Midpoint of two coordinates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7847EF-BD08-438A-9BC2-C7B2453AA7E8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prstClr val="white"/>
                </a:solidFill>
              </a:rPr>
              <a:t>For more videos visit </a:t>
            </a:r>
            <a:r>
              <a:rPr lang="en-GB" sz="2800" b="1" dirty="0">
                <a:solidFill>
                  <a:prstClr val="white"/>
                </a:solidFill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BF278C5-4E1E-498D-A9BC-FE5A8CA6B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B7F472A-335F-49C5-91D7-548AED7D9139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5B34DE9-6EB9-4B5C-99ED-966E7F02DAE9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F06CF97-9B04-47EA-B4E0-3F7F3BBE31A8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F8A54D96-87BB-49FD-9A41-660F6631A9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F6B40A92-C914-4380-A712-98024285D7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2F3D3DC-E484-4CDD-96A7-530BFDF19A25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D046396D-2957-4D47-BB27-A55703B468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8E64BFEF-5808-411A-8DD0-523EA0C7FDF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7FFF"/>
                </a:solidFill>
              </a:rPr>
              <a:t>  Example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232A84-FF3C-4644-AFFE-784B8583036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7237" y="3763090"/>
            <a:ext cx="4572000" cy="1938992"/>
          </a:xfrm>
          <a:prstGeom prst="rect">
            <a:avLst/>
          </a:prstGeom>
          <a:blipFill rotWithShape="1">
            <a:blip r:embed="rId7"/>
            <a:stretch>
              <a:fillRect t="-2516" b="-6289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3D16CFD-6318-46BF-B918-EC1B2C331228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F1F865-15FA-4B74-8B05-DB5FA938862E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2ABF79CA-55F1-4AD4-838E-2594DD99D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02093D94-2056-4AE8-BE92-50A80FF0E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/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DED6ACE8-B5E3-4E9B-BD6D-9C96F39F54E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67675" y="449897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@mathsmrgordon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259F0A-2A54-48ED-82FA-0159775DCD9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226" y="840658"/>
            <a:ext cx="3923071" cy="369332"/>
          </a:xfrm>
          <a:prstGeom prst="rect">
            <a:avLst/>
          </a:prstGeom>
          <a:blipFill rotWithShape="1">
            <a:blip r:embed="rId2"/>
            <a:stretch>
              <a:fillRect l="-1242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5CD319-C80E-400E-8B3D-E8D44871113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224" y="2297262"/>
            <a:ext cx="3923071" cy="369332"/>
          </a:xfrm>
          <a:prstGeom prst="rect">
            <a:avLst/>
          </a:prstGeom>
          <a:blipFill rotWithShape="1">
            <a:blip r:embed="rId3"/>
            <a:stretch>
              <a:fillRect l="-1242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FB641-F8FE-4584-87BE-441E9988219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226" y="3895004"/>
            <a:ext cx="3923071" cy="369332"/>
          </a:xfrm>
          <a:prstGeom prst="rect">
            <a:avLst/>
          </a:prstGeom>
          <a:blipFill rotWithShape="1">
            <a:blip r:embed="rId4"/>
            <a:stretch>
              <a:fillRect l="-124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128ABB-A4C2-46FE-9380-0DC21E504C7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4400" y="3895004"/>
            <a:ext cx="4405313" cy="369332"/>
          </a:xfrm>
          <a:prstGeom prst="rect">
            <a:avLst/>
          </a:prstGeom>
          <a:blipFill rotWithShape="1">
            <a:blip r:embed="rId5"/>
            <a:stretch>
              <a:fillRect l="-1107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EC7448-B382-4AEE-BF69-0A13645A3F2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" y="5575855"/>
            <a:ext cx="4395018" cy="369332"/>
          </a:xfrm>
          <a:prstGeom prst="rect">
            <a:avLst/>
          </a:prstGeom>
          <a:blipFill rotWithShape="1">
            <a:blip r:embed="rId6"/>
            <a:stretch>
              <a:fillRect l="-1110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58D833-282D-46BE-810C-9DA25289CA6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1999" y="5575855"/>
            <a:ext cx="4557713" cy="369332"/>
          </a:xfrm>
          <a:prstGeom prst="rect">
            <a:avLst/>
          </a:prstGeom>
          <a:blipFill rotWithShape="1">
            <a:blip r:embed="rId7"/>
            <a:stretch>
              <a:fillRect l="-1070"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pic>
        <p:nvPicPr>
          <p:cNvPr id="3085" name="Picture 15">
            <a:extLst>
              <a:ext uri="{FF2B5EF4-FFF2-40B4-BE49-F238E27FC236}">
                <a16:creationId xmlns:a16="http://schemas.microsoft.com/office/drawing/2014/main" id="{732ED515-64BE-4984-9965-8FC54D4F9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2301875"/>
            <a:ext cx="45481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6">
            <a:extLst>
              <a:ext uri="{FF2B5EF4-FFF2-40B4-BE49-F238E27FC236}">
                <a16:creationId xmlns:a16="http://schemas.microsoft.com/office/drawing/2014/main" id="{D752E82D-3359-4466-92DD-924336A8E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841375"/>
            <a:ext cx="3925887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CB93D574-25C7-4F80-AF08-828E52C6D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@mathsmrgordon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87D94-693C-44A4-A39C-35357799F26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0723" y="250723"/>
            <a:ext cx="2389238" cy="7294305"/>
          </a:xfrm>
          <a:prstGeom prst="rect">
            <a:avLst/>
          </a:prstGeom>
          <a:blipFill rotWithShape="1">
            <a:blip r:embed="rId2"/>
            <a:stretch>
              <a:fillRect l="-2041" t="-418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49F43-F359-43B1-930F-8953B5EDF0C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1225" y="250722"/>
            <a:ext cx="4006646" cy="7017306"/>
          </a:xfrm>
          <a:prstGeom prst="rect">
            <a:avLst/>
          </a:prstGeom>
          <a:blipFill rotWithShape="1">
            <a:blip r:embed="rId3"/>
            <a:stretch>
              <a:fillRect l="-1216" t="-43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3">
            <a:extLst>
              <a:ext uri="{FF2B5EF4-FFF2-40B4-BE49-F238E27FC236}">
                <a16:creationId xmlns:a16="http://schemas.microsoft.com/office/drawing/2014/main" id="{EAC0A62C-0973-45C3-A791-CC8A8861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6516688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@mathsmrgordon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67D9A-9BD9-4BDF-98EC-2EF8810F758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0723" y="250723"/>
            <a:ext cx="2389238" cy="7294305"/>
          </a:xfrm>
          <a:prstGeom prst="rect">
            <a:avLst/>
          </a:prstGeom>
          <a:blipFill rotWithShape="1">
            <a:blip r:embed="rId2"/>
            <a:stretch>
              <a:fillRect l="-2041" t="-418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61EF6-3D35-4D54-954B-49FA2453DDE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1225" y="250722"/>
            <a:ext cx="4006646" cy="7017306"/>
          </a:xfrm>
          <a:prstGeom prst="rect">
            <a:avLst/>
          </a:prstGeom>
          <a:blipFill rotWithShape="1">
            <a:blip r:embed="rId3"/>
            <a:stretch>
              <a:fillRect l="-1216" t="-43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33F88E-1152-4003-89D8-FAA28C321D9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21974" y="796413"/>
            <a:ext cx="1686232" cy="674030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6A8FC4-1798-4756-A786-DF6DF662BE0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75755" y="819468"/>
            <a:ext cx="1686232" cy="674030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2614</TotalTime>
  <Words>30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Coordinates:  Midpoint of two coordinates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128</cp:revision>
  <dcterms:created xsi:type="dcterms:W3CDTF">2018-01-26T08:52:52Z</dcterms:created>
  <dcterms:modified xsi:type="dcterms:W3CDTF">2018-07-30T08:29:16Z</dcterms:modified>
</cp:coreProperties>
</file>