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74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50.png"/><Relationship Id="rId7" Type="http://schemas.openxmlformats.org/officeDocument/2006/relationships/image" Target="../media/image19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833" y="17492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Pythagoras: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Missing Lengths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6" name="Right Triangle 5"/>
          <p:cNvSpPr/>
          <p:nvPr/>
        </p:nvSpPr>
        <p:spPr>
          <a:xfrm>
            <a:off x="3385607" y="4006230"/>
            <a:ext cx="2939109" cy="1651819"/>
          </a:xfrm>
          <a:prstGeom prst="rt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2878" y="5619726"/>
            <a:ext cx="174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80536" y="4511801"/>
            <a:ext cx="144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37369" y="4251112"/>
                <a:ext cx="7697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369" y="4251112"/>
                <a:ext cx="76975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22" y="701751"/>
            <a:ext cx="3190594" cy="15641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38382" y="2200324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241" y="119893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46297" y="827424"/>
                <a:ext cx="9176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97" y="827424"/>
                <a:ext cx="9176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690" y="701751"/>
            <a:ext cx="3190594" cy="15641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40135" y="91056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50209" y="1198933"/>
            <a:ext cx="1121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81299" y="2158755"/>
                <a:ext cx="9176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99" y="2158755"/>
                <a:ext cx="91767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1" y="369275"/>
            <a:ext cx="2169100" cy="13120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9518" y="1642780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750" y="866457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34807" y="494948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07" y="494948"/>
                <a:ext cx="76975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91" y="2622265"/>
            <a:ext cx="2508911" cy="15175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35729" y="4004809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39" y="307187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67998" y="2792712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998" y="2792712"/>
                <a:ext cx="7697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32" y="4706486"/>
            <a:ext cx="2508911" cy="151758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15923" y="6135197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8750" y="4971555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01309" y="4832159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309" y="4832159"/>
                <a:ext cx="76975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661" y="163731"/>
            <a:ext cx="2508911" cy="15175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174852" y="1592442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9952" y="343237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05783" y="660913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783" y="660913"/>
                <a:ext cx="7697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661" y="2178498"/>
            <a:ext cx="2508911" cy="151758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561093" y="2558952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37241" y="262070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60238" y="3497309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238" y="3497309"/>
                <a:ext cx="7697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5390660" y="4955693"/>
            <a:ext cx="2508911" cy="151758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2797793">
            <a:off x="7120296" y="4664469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9" name="TextBox 28"/>
          <p:cNvSpPr txBox="1"/>
          <p:nvPr/>
        </p:nvSpPr>
        <p:spPr>
          <a:xfrm rot="20947862">
            <a:off x="6497391" y="562448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40708" y="4727305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708" y="4727305"/>
                <a:ext cx="76975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>
            <a:off x="7233701" y="3801191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442729" y="1915368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687428" y="4780459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767479" y="224564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954565" y="566285"/>
            <a:ext cx="1862818" cy="151758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 rot="2797793">
            <a:off x="2120593" y="490675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92434" y="1271036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35972" y="443095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72" y="443095"/>
                <a:ext cx="76975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674318" y="2521429"/>
            <a:ext cx="1862818" cy="151758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 rot="2797793">
            <a:off x="1840346" y="2445819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2187" y="322618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5725" y="2398239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25" y="2398239"/>
                <a:ext cx="76975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721441" y="4692296"/>
            <a:ext cx="2189596" cy="178380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 rot="2797793">
            <a:off x="2120591" y="4605256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1" name="TextBox 40"/>
          <p:cNvSpPr txBox="1"/>
          <p:nvPr/>
        </p:nvSpPr>
        <p:spPr>
          <a:xfrm rot="18982644">
            <a:off x="552310" y="451804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889640" y="5492056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640" y="5492056"/>
                <a:ext cx="76975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95055">
            <a:off x="5444087" y="-208862"/>
            <a:ext cx="2921163" cy="192229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 rot="2797793">
            <a:off x="5370603" y="1627672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5" name="TextBox 44"/>
          <p:cNvSpPr txBox="1"/>
          <p:nvPr/>
        </p:nvSpPr>
        <p:spPr>
          <a:xfrm rot="18982644">
            <a:off x="7256827" y="1113175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 rot="20815809">
                <a:off x="6203447" y="326572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15809">
                <a:off x="6203447" y="326572"/>
                <a:ext cx="76975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93394">
            <a:off x="6071983" y="2280167"/>
            <a:ext cx="2753991" cy="181228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 rot="3521383">
            <a:off x="5686636" y="3657768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7.5cm</a:t>
            </a:r>
          </a:p>
        </p:txBody>
      </p:sp>
      <p:sp>
        <p:nvSpPr>
          <p:cNvPr id="49" name="TextBox 48"/>
          <p:cNvSpPr txBox="1"/>
          <p:nvPr/>
        </p:nvSpPr>
        <p:spPr>
          <a:xfrm rot="19680954">
            <a:off x="7499325" y="3737165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 rot="487379">
                <a:off x="7055496" y="2640015"/>
                <a:ext cx="769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7379">
                <a:off x="7055496" y="2640015"/>
                <a:ext cx="7697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93394">
            <a:off x="6350527" y="4843124"/>
            <a:ext cx="1868486" cy="152496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 rot="3442165">
            <a:off x="5728117" y="5917763"/>
            <a:ext cx="140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7.5cm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 rot="684381">
                <a:off x="7056742" y="5047532"/>
                <a:ext cx="6477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84381">
                <a:off x="7056742" y="5047532"/>
                <a:ext cx="64771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856294" y="158009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83955" y="3835247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420304" y="4595485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52933" y="2153419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572821" y="6089018"/>
            <a:ext cx="198327" cy="2654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412189" y="5904644"/>
            <a:ext cx="283579" cy="972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61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31" y="369275"/>
            <a:ext cx="2169100" cy="13120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9518" y="1642780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750" y="866457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91" y="2622265"/>
            <a:ext cx="2508911" cy="15175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35729" y="4004809"/>
            <a:ext cx="940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39" y="307187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89" y="4637990"/>
            <a:ext cx="2508911" cy="151758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15923" y="6135197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8750" y="4971555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661" y="163731"/>
            <a:ext cx="2508911" cy="15175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174852" y="1592442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9952" y="343237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661" y="2178498"/>
            <a:ext cx="2508911" cy="151758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561093" y="2558952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37241" y="262070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5390660" y="4955693"/>
            <a:ext cx="2508911" cy="151758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2797793">
            <a:off x="7120296" y="4664469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12cm</a:t>
            </a:r>
          </a:p>
        </p:txBody>
      </p:sp>
      <p:sp>
        <p:nvSpPr>
          <p:cNvPr id="29" name="TextBox 28"/>
          <p:cNvSpPr txBox="1"/>
          <p:nvPr/>
        </p:nvSpPr>
        <p:spPr>
          <a:xfrm rot="20947862">
            <a:off x="6497391" y="5624489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233701" y="3801191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442729" y="1915368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989798" y="425316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767479" y="224564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1117" y="552924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117" y="552924"/>
                <a:ext cx="19900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35614" y="2853752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7.09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614" y="2853752"/>
                <a:ext cx="19900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10971" y="4637990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10.58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971" y="4637990"/>
                <a:ext cx="19900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67844" y="4887800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844" y="4887800"/>
                <a:ext cx="199002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89472" y="552924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10.58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72" y="552924"/>
                <a:ext cx="199002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13140" y="3579527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10.58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140" y="3579527"/>
                <a:ext cx="199002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98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954565" y="566285"/>
            <a:ext cx="1862818" cy="151758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 rot="2797793">
            <a:off x="2120593" y="490675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8cm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92434" y="1271036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16cm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674318" y="2521429"/>
            <a:ext cx="1862818" cy="151758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 rot="2797793">
            <a:off x="1840346" y="2445819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2187" y="322618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287832">
            <a:off x="721441" y="4692296"/>
            <a:ext cx="2189596" cy="178380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 rot="2797793">
            <a:off x="2120591" y="4605256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1" name="TextBox 40"/>
          <p:cNvSpPr txBox="1"/>
          <p:nvPr/>
        </p:nvSpPr>
        <p:spPr>
          <a:xfrm rot="18982644">
            <a:off x="552310" y="4518040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95055">
            <a:off x="5444087" y="-208862"/>
            <a:ext cx="2921163" cy="192229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 rot="2797793">
            <a:off x="5370603" y="1627672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5cm</a:t>
            </a:r>
          </a:p>
        </p:txBody>
      </p:sp>
      <p:sp>
        <p:nvSpPr>
          <p:cNvPr id="45" name="TextBox 44"/>
          <p:cNvSpPr txBox="1"/>
          <p:nvPr/>
        </p:nvSpPr>
        <p:spPr>
          <a:xfrm rot="18982644">
            <a:off x="7256827" y="1113175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93394">
            <a:off x="6071983" y="2280167"/>
            <a:ext cx="2753991" cy="181228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 rot="3521383">
            <a:off x="5686636" y="3657768"/>
            <a:ext cx="121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7.5cm</a:t>
            </a:r>
          </a:p>
        </p:txBody>
      </p:sp>
      <p:sp>
        <p:nvSpPr>
          <p:cNvPr id="49" name="TextBox 48"/>
          <p:cNvSpPr txBox="1"/>
          <p:nvPr/>
        </p:nvSpPr>
        <p:spPr>
          <a:xfrm rot="19680954">
            <a:off x="7499325" y="3737165"/>
            <a:ext cx="1162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15cm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93394">
            <a:off x="6350527" y="4843124"/>
            <a:ext cx="1868486" cy="152496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 rot="3442165">
            <a:off x="5728117" y="5917763"/>
            <a:ext cx="140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7.5cm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856294" y="1580092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83955" y="3835247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420304" y="4595485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52933" y="2153419"/>
            <a:ext cx="9789" cy="5749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572821" y="6089018"/>
            <a:ext cx="198327" cy="26547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412189" y="5904644"/>
            <a:ext cx="283579" cy="972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-104054" y="301311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13.8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4054" y="301311"/>
                <a:ext cx="19900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-289120" y="2222821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8.66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89120" y="2222821"/>
                <a:ext cx="199002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911531" y="5544412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11.18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31" y="5544412"/>
                <a:ext cx="199002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542016" y="5028699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10.6</m:t>
                      </m:r>
                      <m: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016" y="5028699"/>
                <a:ext cx="199002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553978" y="2601362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16.77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978" y="2601362"/>
                <a:ext cx="199002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267708" y="250787"/>
                <a:ext cx="199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11.18</m:t>
                      </m:r>
                      <m:r>
                        <m:rPr>
                          <m:sty m:val="p"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708" y="250787"/>
                <a:ext cx="199002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64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109</Words>
  <Application>Microsoft Office PowerPoint</Application>
  <PresentationFormat>On-screen Show (4:3)</PresentationFormat>
  <Paragraphs>93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Pythagoras: Missing Lengths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47</cp:revision>
  <dcterms:created xsi:type="dcterms:W3CDTF">2018-01-26T08:52:52Z</dcterms:created>
  <dcterms:modified xsi:type="dcterms:W3CDTF">2018-07-30T10:55:39Z</dcterms:modified>
</cp:coreProperties>
</file>