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3" r:id="rId2"/>
    <p:sldId id="324" r:id="rId3"/>
    <p:sldId id="325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1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Multiplication index law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3139" y="3692037"/>
            <a:ext cx="2133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931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587253"/>
            <a:ext cx="2191116" cy="80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4605" y="681038"/>
            <a:ext cx="2394072" cy="79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975"/>
            <a:ext cx="2614246" cy="662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 b="4322"/>
          <a:stretch>
            <a:fillRect/>
          </a:stretch>
        </p:blipFill>
        <p:spPr bwMode="auto">
          <a:xfrm>
            <a:off x="4566138" y="168886"/>
            <a:ext cx="2139462" cy="650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975"/>
            <a:ext cx="2614246" cy="662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 b="3804"/>
          <a:stretch>
            <a:fillRect/>
          </a:stretch>
        </p:blipFill>
        <p:spPr bwMode="auto">
          <a:xfrm>
            <a:off x="4566138" y="168886"/>
            <a:ext cx="2139462" cy="653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1505" y="275493"/>
            <a:ext cx="714741" cy="659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8777" y="0"/>
            <a:ext cx="1200516" cy="67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39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29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Simplifying Expressions:  Multiplication index law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50</cp:revision>
  <dcterms:created xsi:type="dcterms:W3CDTF">2018-01-26T08:52:52Z</dcterms:created>
  <dcterms:modified xsi:type="dcterms:W3CDTF">2018-07-30T09:18:37Z</dcterms:modified>
</cp:coreProperties>
</file>