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7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15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Introducing 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Multiplying/Dividing Terms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86554" y="3537104"/>
                <a:ext cx="4572000" cy="26981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×4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×3</m:t>
                          </m:r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×4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537104"/>
                <a:ext cx="4572000" cy="26981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2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1729" y="825910"/>
                <a:ext cx="38935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×5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29" y="825910"/>
                <a:ext cx="3893574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1729" y="3024634"/>
                <a:ext cx="38935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×5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29" y="3024634"/>
                <a:ext cx="389357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8776" y="4900192"/>
                <a:ext cx="38935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×5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76" y="4900192"/>
                <a:ext cx="389357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11506" y="5034834"/>
                <a:ext cx="38935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506" y="5034834"/>
                <a:ext cx="3893574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11506" y="3024633"/>
                <a:ext cx="38935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506" y="3024633"/>
                <a:ext cx="3893574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11506" y="910969"/>
                <a:ext cx="38935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506" y="910969"/>
                <a:ext cx="3893574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36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49" y="119062"/>
            <a:ext cx="2896061" cy="6591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158" y="0"/>
            <a:ext cx="2336588" cy="684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847"/>
            <a:ext cx="2896061" cy="6591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152" y="0"/>
            <a:ext cx="2336588" cy="68400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711" y="81847"/>
            <a:ext cx="1455328" cy="63567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4710" y="81847"/>
            <a:ext cx="1348348" cy="659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0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1605</TotalTime>
  <Words>76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Introducing algebra:  Multiplying/Dividing Terms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2018-07-30T08:37:56Z</dcterms:modified>
</cp:coreProperties>
</file>