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36" r:id="rId3"/>
    <p:sldId id="335" r:id="rId4"/>
    <p:sldId id="338" r:id="rId5"/>
    <p:sldId id="339" r:id="rId6"/>
    <p:sldId id="337" r:id="rId7"/>
    <p:sldId id="34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82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49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34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258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26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4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4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84" y="157881"/>
            <a:ext cx="835643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Inequalities: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Representing on a number line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B2377A-13FB-446D-ABDA-B865F0C314B1}"/>
              </a:ext>
            </a:extLst>
          </p:cNvPr>
          <p:cNvCxnSpPr/>
          <p:nvPr/>
        </p:nvCxnSpPr>
        <p:spPr>
          <a:xfrm>
            <a:off x="4225667" y="4855684"/>
            <a:ext cx="1102519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09B08F04-067E-429F-9DC3-62C5314343AD}"/>
              </a:ext>
            </a:extLst>
          </p:cNvPr>
          <p:cNvSpPr/>
          <p:nvPr/>
        </p:nvSpPr>
        <p:spPr>
          <a:xfrm>
            <a:off x="3972392" y="4729046"/>
            <a:ext cx="253275" cy="25327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77D8B0-8479-4706-96FC-A8B68FB8EA42}"/>
              </a:ext>
            </a:extLst>
          </p:cNvPr>
          <p:cNvSpPr/>
          <p:nvPr/>
        </p:nvSpPr>
        <p:spPr>
          <a:xfrm>
            <a:off x="5328186" y="4734407"/>
            <a:ext cx="253275" cy="2532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9A7F9C5-F633-4CAD-92A4-FD5C60BF58DD}"/>
              </a:ext>
            </a:extLst>
          </p:cNvPr>
          <p:cNvCxnSpPr/>
          <p:nvPr/>
        </p:nvCxnSpPr>
        <p:spPr>
          <a:xfrm>
            <a:off x="4225667" y="5500270"/>
            <a:ext cx="1102519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1B6BF52-17CF-4B8E-8FDC-2927823600E3}"/>
              </a:ext>
            </a:extLst>
          </p:cNvPr>
          <p:cNvSpPr/>
          <p:nvPr/>
        </p:nvSpPr>
        <p:spPr>
          <a:xfrm>
            <a:off x="3972392" y="5373632"/>
            <a:ext cx="253275" cy="25327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CDAD110-9B88-418F-92C9-0B0EA07E1F24}"/>
              </a:ext>
            </a:extLst>
          </p:cNvPr>
          <p:cNvSpPr/>
          <p:nvPr/>
        </p:nvSpPr>
        <p:spPr>
          <a:xfrm>
            <a:off x="5328186" y="5378993"/>
            <a:ext cx="253275" cy="25327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DB046E-A456-4CBA-A50D-5B197363965F}"/>
              </a:ext>
            </a:extLst>
          </p:cNvPr>
          <p:cNvCxnSpPr/>
          <p:nvPr/>
        </p:nvCxnSpPr>
        <p:spPr>
          <a:xfrm>
            <a:off x="4251397" y="4190218"/>
            <a:ext cx="1102519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4A14075-7E75-4E08-9FE4-6040730F86F5}"/>
              </a:ext>
            </a:extLst>
          </p:cNvPr>
          <p:cNvSpPr/>
          <p:nvPr/>
        </p:nvSpPr>
        <p:spPr>
          <a:xfrm>
            <a:off x="3998122" y="4063580"/>
            <a:ext cx="253275" cy="2532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03CD6E1-3DA3-40BA-97B6-EE1E4EB7B46B}"/>
              </a:ext>
            </a:extLst>
          </p:cNvPr>
          <p:cNvSpPr/>
          <p:nvPr/>
        </p:nvSpPr>
        <p:spPr>
          <a:xfrm>
            <a:off x="5353916" y="4068941"/>
            <a:ext cx="253275" cy="2532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1052688" y="5939106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1"/>
          </p:cNvCxnSpPr>
          <p:nvPr/>
        </p:nvCxnSpPr>
        <p:spPr>
          <a:xfrm>
            <a:off x="967299" y="478585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05842" y="215489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05842" y="3943454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89231" y="575444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663252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7" y="241430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4128120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68" y="356801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356801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68" y="206333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206333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20" y="380534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70" y="380534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2" y="5817323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12" y="5817323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1028532" y="2203779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5137" y="3957652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9462" y="3429000"/>
                <a:ext cx="1400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62" y="3429000"/>
                <a:ext cx="140031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79631" y="5385110"/>
                <a:ext cx="1400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631" y="5385110"/>
                <a:ext cx="140031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07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4" y="478586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endCxn id="1032" idx="1"/>
          </p:cNvCxnSpPr>
          <p:nvPr/>
        </p:nvCxnSpPr>
        <p:spPr>
          <a:xfrm>
            <a:off x="771339" y="607173"/>
            <a:ext cx="1178753" cy="9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2" y="497636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254964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05" y="2200994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/>
          <p:cNvCxnSpPr>
            <a:endCxn id="47" idx="1"/>
          </p:cNvCxnSpPr>
          <p:nvPr/>
        </p:nvCxnSpPr>
        <p:spPr>
          <a:xfrm flipV="1">
            <a:off x="771339" y="2320057"/>
            <a:ext cx="1196371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10" y="2200994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80699" y="1722408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9" y="1722408"/>
                <a:ext cx="25706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0" y="4401359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3" y="405270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Straight Connector 51"/>
          <p:cNvCxnSpPr>
            <a:endCxn id="53" idx="1"/>
          </p:cNvCxnSpPr>
          <p:nvPr/>
        </p:nvCxnSpPr>
        <p:spPr>
          <a:xfrm flipV="1">
            <a:off x="763167" y="4171771"/>
            <a:ext cx="1196371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538" y="4052708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605842" y="215489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05842" y="3943454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22" y="5834422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935696" y="5986803"/>
            <a:ext cx="1196371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84" y="5874544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3689231" y="575444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</p:spTree>
    <p:extLst>
      <p:ext uri="{BB962C8B-B14F-4D97-AF65-F5344CB8AC3E}">
        <p14:creationId xmlns:p14="http://schemas.microsoft.com/office/powerpoint/2010/main" val="292527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1052688" y="5939106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1"/>
          </p:cNvCxnSpPr>
          <p:nvPr/>
        </p:nvCxnSpPr>
        <p:spPr>
          <a:xfrm>
            <a:off x="967299" y="478585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05842" y="215489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05842" y="3943454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89231" y="575444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663252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7" y="241430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2" y="4128120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68" y="356801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356801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68" y="206333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18" y="206333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20" y="380534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70" y="380534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2" y="5817323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12" y="5817323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1028532" y="2203779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5137" y="3957652"/>
            <a:ext cx="11025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0" y="1693999"/>
                <a:ext cx="25706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59462" y="3429000"/>
                <a:ext cx="1400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62" y="3429000"/>
                <a:ext cx="140031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79631" y="5385110"/>
                <a:ext cx="14003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631" y="5385110"/>
                <a:ext cx="140031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4286250" y="47858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605842" y="215489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286250" y="3960959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657600" y="577519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09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4" y="478586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endCxn id="1032" idx="1"/>
          </p:cNvCxnSpPr>
          <p:nvPr/>
        </p:nvCxnSpPr>
        <p:spPr>
          <a:xfrm>
            <a:off x="771339" y="607173"/>
            <a:ext cx="1178753" cy="9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2" y="497636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0"/>
                <a:ext cx="257067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254964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05" y="2200994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/>
          <p:cNvCxnSpPr>
            <a:endCxn id="47" idx="1"/>
          </p:cNvCxnSpPr>
          <p:nvPr/>
        </p:nvCxnSpPr>
        <p:spPr>
          <a:xfrm flipV="1">
            <a:off x="771339" y="2320057"/>
            <a:ext cx="1196371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10" y="2200994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80699" y="1722408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9" y="1722408"/>
                <a:ext cx="25706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0" y="4401359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54" y="407175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Straight Connector 51"/>
          <p:cNvCxnSpPr/>
          <p:nvPr/>
        </p:nvCxnSpPr>
        <p:spPr>
          <a:xfrm flipV="1">
            <a:off x="760836" y="4209871"/>
            <a:ext cx="1371231" cy="95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72" y="4090809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3574122"/>
                <a:ext cx="257067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605842" y="2154891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05842" y="3943454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82" y="6149646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22" y="5834422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935696" y="5986803"/>
            <a:ext cx="1196371" cy="19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84" y="5874544"/>
            <a:ext cx="243569" cy="2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99" y="5322409"/>
                <a:ext cx="257067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3689231" y="575444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/  False</a:t>
            </a:r>
          </a:p>
        </p:txBody>
      </p:sp>
      <p:sp>
        <p:nvSpPr>
          <p:cNvPr id="27" name="Oval 26"/>
          <p:cNvSpPr/>
          <p:nvPr/>
        </p:nvSpPr>
        <p:spPr>
          <a:xfrm>
            <a:off x="3586612" y="483708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286250" y="215444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533775" y="3959602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396237" y="574131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47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76" y="176078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361097" y="1898901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50010" y="52657"/>
            <a:ext cx="154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4" y="468969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endCxn id="8" idx="1"/>
          </p:cNvCxnSpPr>
          <p:nvPr/>
        </p:nvCxnSpPr>
        <p:spPr>
          <a:xfrm>
            <a:off x="363976" y="607082"/>
            <a:ext cx="1586116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2" y="497636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5" y="176078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10368" y="1498751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68" y="1498751"/>
                <a:ext cx="25706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02963" y="1770405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63976" y="3258806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3478961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605842" y="3130310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95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51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/>
          <p:cNvCxnSpPr/>
          <p:nvPr/>
        </p:nvCxnSpPr>
        <p:spPr>
          <a:xfrm>
            <a:off x="363976" y="4609918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4830073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-11309" y="4210721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309" y="4210721"/>
                <a:ext cx="257067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605842" y="448142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51" y="4500472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72" y="448142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409893" y="5904778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64" y="5908425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-61838" y="5524245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838" y="5524245"/>
                <a:ext cx="257067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651759" y="577628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968" y="5795332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9" y="577628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40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0" y="315843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082" y="5740366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31" y="4454210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707" y="4465925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9" y="474924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200942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5702265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80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876" y="176078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361097" y="1898901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50010" y="52657"/>
            <a:ext cx="154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82723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4" y="468969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endCxn id="8" idx="1"/>
          </p:cNvCxnSpPr>
          <p:nvPr/>
        </p:nvCxnSpPr>
        <p:spPr>
          <a:xfrm>
            <a:off x="363976" y="607082"/>
            <a:ext cx="1586116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92" y="497636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984" y="235876"/>
                <a:ext cx="257067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605842" y="478586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5" y="1760788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10368" y="1498751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68" y="1498751"/>
                <a:ext cx="25706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02963" y="1770405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63976" y="3258806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3478961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188" y="2868500"/>
                <a:ext cx="257067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605842" y="3130310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95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51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/>
          <p:cNvCxnSpPr/>
          <p:nvPr/>
        </p:nvCxnSpPr>
        <p:spPr>
          <a:xfrm>
            <a:off x="363976" y="4609918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4830073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-11309" y="4210721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309" y="4210721"/>
                <a:ext cx="257067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3605842" y="448142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051" y="4500472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72" y="448142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409893" y="5904778"/>
            <a:ext cx="1688510" cy="96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3" y="6049554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-61838" y="5524245"/>
                <a:ext cx="2570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≤2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&lt;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1838" y="5524245"/>
                <a:ext cx="257067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651759" y="5776282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 False</a:t>
            </a:r>
          </a:p>
        </p:txBody>
      </p:sp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968" y="5795332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9" y="5776281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40" y="314936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0" y="315843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082" y="5778467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8" y="4452590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707" y="4465925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9" y="474924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1" y="2009427"/>
            <a:ext cx="27717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6" y="5740366"/>
            <a:ext cx="27146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val 40"/>
          <p:cNvSpPr/>
          <p:nvPr/>
        </p:nvSpPr>
        <p:spPr>
          <a:xfrm>
            <a:off x="3602387" y="1779198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478845" y="4481421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442154" y="497636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613536" y="3158435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651759" y="5776282"/>
            <a:ext cx="6286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38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2578</TotalTime>
  <Words>267</Words>
  <Application>Microsoft Office PowerPoint</Application>
  <PresentationFormat>On-screen Show (4:3)</PresentationFormat>
  <Paragraphs>70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Inequalities:  Representing on a number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104</cp:revision>
  <dcterms:created xsi:type="dcterms:W3CDTF">2018-01-26T08:52:52Z</dcterms:created>
  <dcterms:modified xsi:type="dcterms:W3CDTF">2019-05-04T12:08:18Z</dcterms:modified>
</cp:coreProperties>
</file>