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08" r:id="rId2"/>
    <p:sldId id="309" r:id="rId3"/>
    <p:sldId id="310" r:id="rId4"/>
    <p:sldId id="305" r:id="rId5"/>
    <p:sldId id="306" r:id="rId6"/>
    <p:sldId id="311" r:id="rId7"/>
    <p:sldId id="312" r:id="rId8"/>
    <p:sldId id="31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5944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Ratio: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One Part Given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sp>
        <p:nvSpPr>
          <p:cNvPr id="7" name="Rectangle 6"/>
          <p:cNvSpPr/>
          <p:nvPr/>
        </p:nvSpPr>
        <p:spPr>
          <a:xfrm>
            <a:off x="369334" y="3831901"/>
            <a:ext cx="85976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Claire and John share some money in the ratio 3:2. Claire receives £18 – how much does John receive?</a:t>
            </a:r>
          </a:p>
        </p:txBody>
      </p:sp>
      <p:sp>
        <p:nvSpPr>
          <p:cNvPr id="8" name="Rectangle 7"/>
          <p:cNvSpPr/>
          <p:nvPr/>
        </p:nvSpPr>
        <p:spPr>
          <a:xfrm>
            <a:off x="369333" y="4844859"/>
            <a:ext cx="85976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Claire and John share some money in the ratio 6:4. Claire receives £18 – how much does John receive?</a:t>
            </a:r>
          </a:p>
        </p:txBody>
      </p:sp>
    </p:spTree>
    <p:extLst>
      <p:ext uri="{BB962C8B-B14F-4D97-AF65-F5344CB8AC3E}">
        <p14:creationId xmlns:p14="http://schemas.microsoft.com/office/powerpoint/2010/main" val="4238539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@fortyninecubed</a:t>
            </a:r>
          </a:p>
        </p:txBody>
      </p:sp>
      <p:sp>
        <p:nvSpPr>
          <p:cNvPr id="4" name="Rectangle 3"/>
          <p:cNvSpPr/>
          <p:nvPr/>
        </p:nvSpPr>
        <p:spPr>
          <a:xfrm>
            <a:off x="136423" y="541231"/>
            <a:ext cx="41251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Anju and Kieran share some money in the ratio 5:2. Anju receives £30 – how much does Kieran receive?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72000" y="541231"/>
            <a:ext cx="41251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Anju and Kieran share some money in the ratio 5:3. Anju receives £30 – how much does Kieran receive?</a:t>
            </a:r>
          </a:p>
        </p:txBody>
      </p:sp>
    </p:spTree>
    <p:extLst>
      <p:ext uri="{BB962C8B-B14F-4D97-AF65-F5344CB8AC3E}">
        <p14:creationId xmlns:p14="http://schemas.microsoft.com/office/powerpoint/2010/main" val="335569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@fortyninecubed</a:t>
            </a:r>
          </a:p>
        </p:txBody>
      </p:sp>
      <p:sp>
        <p:nvSpPr>
          <p:cNvPr id="7" name="Rectangle 6"/>
          <p:cNvSpPr/>
          <p:nvPr/>
        </p:nvSpPr>
        <p:spPr>
          <a:xfrm>
            <a:off x="117987" y="0"/>
            <a:ext cx="8908026" cy="7135287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Claire and John share some money in the ratio 3:2. Claire receives £18 – how much does John receive?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Claire and John share some money in the ratio 6:4. Claire receives £18 – how much does John receive?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Claire and John share some money in the ratio 3:2. Claire receives £36 – how much does John receive?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Sandy and Mark share some sweets in the ratio 1:4. Mark receives 48 sweets. How many does Sandy receive?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878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115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Sandy and Mark share some sweets in the ratio 1:9. Mark receives 18 sweets. How many does Sandy receive?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George and Joe share some sweets in the ratio 1:9. Joe receives 18 sweets. How many sweets are shared in total?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George and Joe share some sweets in the ratio 7:9. Joe receives 18 sweets. How sweets are shared in total?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Huda, Nicole and Bethan share some sweets in the ratio 7:8:9. Huda receives 14 sweets. How many sweets do Nicole and Bethan each receive?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@fortyninecubed</a:t>
            </a:r>
          </a:p>
        </p:txBody>
      </p:sp>
    </p:spTree>
    <p:extLst>
      <p:ext uri="{BB962C8B-B14F-4D97-AF65-F5344CB8AC3E}">
        <p14:creationId xmlns:p14="http://schemas.microsoft.com/office/powerpoint/2010/main" val="3470239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8952271" cy="7107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 piece of wood is split into three pieces into the ratio 7:8:9. The smallest piece of wood is 21cm. Work out the length of the other two pieces.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2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 piece of wood is split into three pieces into the ratio 3:6:5. The smallest piece of wood is 21m. Work out the total length of the wood.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2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Three angles are in the ratio 3:6:5. The largest angle is 72°. Could these be the angles of a triangle?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2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Four angles are split in the ratio 3:6:5:2. The smallest angle is 45°. Could these four angles meet at a point?</a:t>
            </a:r>
          </a:p>
        </p:txBody>
      </p:sp>
    </p:spTree>
    <p:extLst>
      <p:ext uri="{BB962C8B-B14F-4D97-AF65-F5344CB8AC3E}">
        <p14:creationId xmlns:p14="http://schemas.microsoft.com/office/powerpoint/2010/main" val="2519975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@fortyninecubed</a:t>
            </a:r>
          </a:p>
        </p:txBody>
      </p:sp>
      <p:sp>
        <p:nvSpPr>
          <p:cNvPr id="7" name="Rectangle 6"/>
          <p:cNvSpPr/>
          <p:nvPr/>
        </p:nvSpPr>
        <p:spPr>
          <a:xfrm>
            <a:off x="117987" y="0"/>
            <a:ext cx="8908026" cy="7135287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Claire and John share some money in the ratio 3:2. Claire receives £18 – how much does John receive?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Claire and John share some money in the ratio 6:4. Claire receives £18 – how much does John receive?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Claire and John share some money in the ratio 3:2. Claire receives £36 – how much does John receive?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Sandy and Mark share some sweets in the ratio 1:4. Mark receives 48 sweets. How many does Sandy receive?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3885" y="914400"/>
            <a:ext cx="2300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£12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3885" y="2598003"/>
            <a:ext cx="2300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£12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3885" y="4281606"/>
            <a:ext cx="2300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£24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5343" y="6027003"/>
            <a:ext cx="2300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 sweets</a:t>
            </a:r>
          </a:p>
        </p:txBody>
      </p:sp>
    </p:spTree>
    <p:extLst>
      <p:ext uri="{BB962C8B-B14F-4D97-AF65-F5344CB8AC3E}">
        <p14:creationId xmlns:p14="http://schemas.microsoft.com/office/powerpoint/2010/main" val="721350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115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Sandy and Mark share some sweets in the ratio 1:9. Mark receives 18 sweets. How many does Sandy receive?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George and Joe share some sweets in the ratio 1:9. Joe receives 18 sweets. How many sweets are shared in total?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George and Joe share some sweets in the ratio 7:9. Joe receives 18 sweets. How sweets are shared in total?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Huda, Nicole and Bethan share some sweets in the ratio 7:8:9. Huda receives 14 sweets. How many sweets do Nicole and Bethan each receive?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938809"/>
            <a:ext cx="2300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sweets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2723365"/>
            <a:ext cx="2300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 sweets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4321157"/>
            <a:ext cx="2300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 sweets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7857" y="5898727"/>
            <a:ext cx="31659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Nicole - 16 Bethan - 18</a:t>
            </a:r>
          </a:p>
        </p:txBody>
      </p:sp>
    </p:spTree>
    <p:extLst>
      <p:ext uri="{BB962C8B-B14F-4D97-AF65-F5344CB8AC3E}">
        <p14:creationId xmlns:p14="http://schemas.microsoft.com/office/powerpoint/2010/main" val="201299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8952271" cy="668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 piece of wood is split into three pieces into the ratio 7:8:9. The smallest piece of wood is 21cm. Work out the length of the other two pieces.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 piece of wood is split into three pieces into the ratio 3:6:5. The smallest piece of wood is 21m. Work out the total length of the wood.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Three angles are in the ratio 3:6:5. The largest angle is 72°. Could these be the angles of a triangle?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Four angles are split in the ratio 3:6:5:2. The smallest angle is 45°. Could these four angles meet at a point?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92329" y="1193991"/>
            <a:ext cx="4476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24cm and 27cm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49761" y="3261469"/>
            <a:ext cx="4476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98 metres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08355" y="4759818"/>
            <a:ext cx="4476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– they add to 168°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21094" y="6246196"/>
            <a:ext cx="4476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– they add to 360° </a:t>
            </a:r>
          </a:p>
        </p:txBody>
      </p:sp>
    </p:spTree>
    <p:extLst>
      <p:ext uri="{BB962C8B-B14F-4D97-AF65-F5344CB8AC3E}">
        <p14:creationId xmlns:p14="http://schemas.microsoft.com/office/powerpoint/2010/main" val="1038053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1591</TotalTime>
  <Words>749</Words>
  <Application>Microsoft Office PowerPoint</Application>
  <PresentationFormat>On-screen Show (4:3)</PresentationFormat>
  <Paragraphs>73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Ratio:  One Part Given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78</cp:revision>
  <dcterms:created xsi:type="dcterms:W3CDTF">2018-01-26T08:52:52Z</dcterms:created>
  <dcterms:modified xsi:type="dcterms:W3CDTF">2018-07-30T07:33:39Z</dcterms:modified>
</cp:coreProperties>
</file>