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50" r:id="rId2"/>
    <p:sldId id="351" r:id="rId3"/>
    <p:sldId id="352" r:id="rId4"/>
    <p:sldId id="35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042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9173" y="179977"/>
            <a:ext cx="7065651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Decimals: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Ordering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 Example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94866" y="3958370"/>
            <a:ext cx="3083903" cy="1936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92329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5846" y="586154"/>
            <a:ext cx="4196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Write in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ascending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order: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48554" y="644769"/>
            <a:ext cx="4196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Write in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ascending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order: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564" y="1009286"/>
            <a:ext cx="2586037" cy="714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04972" y="1030898"/>
            <a:ext cx="2692643" cy="692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7650" y="574431"/>
            <a:ext cx="2178803" cy="6226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7250" y="656492"/>
            <a:ext cx="2492947" cy="6116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140677" y="0"/>
            <a:ext cx="4806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Write in ascending order:</a:t>
            </a:r>
          </a:p>
        </p:txBody>
      </p:sp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1693"/>
            <a:ext cx="2178803" cy="6226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45219" y="468923"/>
            <a:ext cx="2492947" cy="6116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65106" y="441448"/>
            <a:ext cx="2078648" cy="6087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08152" y="598977"/>
            <a:ext cx="2219325" cy="580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04855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910</TotalTime>
  <Words>45</Words>
  <Application>Microsoft Office PowerPoint</Application>
  <PresentationFormat>On-screen Show (4:3)</PresentationFormat>
  <Paragraphs>17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Decimals: Ordering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87</cp:revision>
  <dcterms:created xsi:type="dcterms:W3CDTF">2018-01-26T08:52:52Z</dcterms:created>
  <dcterms:modified xsi:type="dcterms:W3CDTF">2018-07-27T08:32:00Z</dcterms:modified>
</cp:coreProperties>
</file>