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331" r:id="rId2"/>
    <p:sldId id="332" r:id="rId3"/>
    <p:sldId id="333" r:id="rId4"/>
    <p:sldId id="334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B89887-02CD-4737-8A86-4CA82C4AAB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1E7342-DE02-47FB-801E-0444A702244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521D41-FA44-4A52-80EE-07F2B62193D1}" type="datetimeFigureOut">
              <a:rPr lang="en-GB"/>
              <a:pPr>
                <a:defRPr/>
              </a:pPr>
              <a:t>27/07/2018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F0D2E5F-EE97-4FC8-B00F-F079DE5CA80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EE3787-D56B-4A24-8DA1-0277DAF699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E1336-1643-4355-A354-5458C30ACE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6329B-F852-4C06-8AA4-DCF4CF430A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DDD309-A46B-4A8D-AAA0-545E6A8342A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4584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85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5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79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0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64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42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23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48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99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42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24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4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86529" y="3814763"/>
            <a:ext cx="16192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98FD85A3-254B-494C-9C74-E62FE845F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932" y="179977"/>
            <a:ext cx="8664133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Fractions, Decimals, Percentages: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Converting percentages to decimals</a:t>
            </a:r>
          </a:p>
        </p:txBody>
      </p:sp>
    </p:spTree>
    <p:extLst>
      <p:ext uri="{BB962C8B-B14F-4D97-AF65-F5344CB8AC3E}">
        <p14:creationId xmlns:p14="http://schemas.microsoft.com/office/powerpoint/2010/main" val="51020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9383"/>
            <a:ext cx="4168287" cy="482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235" y="607769"/>
            <a:ext cx="4724765" cy="59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9631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615" y="-1"/>
            <a:ext cx="1191723" cy="6560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1628" y="0"/>
            <a:ext cx="1418126" cy="676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92261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615" y="-1"/>
            <a:ext cx="1191723" cy="6560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08951" y="0"/>
            <a:ext cx="1418126" cy="676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44174" y="217609"/>
            <a:ext cx="1479672" cy="639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01826" y="0"/>
            <a:ext cx="1290636" cy="660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322795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2613</TotalTime>
  <Words>34</Words>
  <Application>Microsoft Office PowerPoint</Application>
  <PresentationFormat>On-screen Show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1_Office Theme</vt:lpstr>
      <vt:lpstr>Fractions, Decimals, Percentages: Converting percentages to decimals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126</cp:revision>
  <dcterms:created xsi:type="dcterms:W3CDTF">2018-01-26T08:52:52Z</dcterms:created>
  <dcterms:modified xsi:type="dcterms:W3CDTF">2018-07-27T09:05:42Z</dcterms:modified>
</cp:coreProperties>
</file>