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8"/>
  </p:notesMasterIdLst>
  <p:sldIdLst>
    <p:sldId id="298" r:id="rId3"/>
    <p:sldId id="328" r:id="rId4"/>
    <p:sldId id="308" r:id="rId5"/>
    <p:sldId id="329" r:id="rId6"/>
    <p:sldId id="30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4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417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193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0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093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0DDF-FC23-4A69-9FCE-FACB50F94F7B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A60B-F6E0-4A86-B272-8BBFC03DE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22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0DDF-FC23-4A69-9FCE-FACB50F94F7B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A60B-F6E0-4A86-B272-8BBFC03DE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811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0DDF-FC23-4A69-9FCE-FACB50F94F7B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A60B-F6E0-4A86-B272-8BBFC03DE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384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0DDF-FC23-4A69-9FCE-FACB50F94F7B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A60B-F6E0-4A86-B272-8BBFC03DE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8494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0DDF-FC23-4A69-9FCE-FACB50F94F7B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A60B-F6E0-4A86-B272-8BBFC03DE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5719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0DDF-FC23-4A69-9FCE-FACB50F94F7B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A60B-F6E0-4A86-B272-8BBFC03DE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5391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0DDF-FC23-4A69-9FCE-FACB50F94F7B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A60B-F6E0-4A86-B272-8BBFC03DE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4663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0DDF-FC23-4A69-9FCE-FACB50F94F7B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A60B-F6E0-4A86-B272-8BBFC03DE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422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1814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0DDF-FC23-4A69-9FCE-FACB50F94F7B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A60B-F6E0-4A86-B272-8BBFC03DE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8324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0DDF-FC23-4A69-9FCE-FACB50F94F7B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A60B-F6E0-4A86-B272-8BBFC03DE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4039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0DDF-FC23-4A69-9FCE-FACB50F94F7B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A60B-F6E0-4A86-B272-8BBFC03DE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767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32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59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323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951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98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149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166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110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B0DDF-FC23-4A69-9FCE-FACB50F94F7B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0A60B-F6E0-4A86-B272-8BBFC03DE9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14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Representing data: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Pie Chart angles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 Example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429132" y="3954322"/>
          <a:ext cx="4566169" cy="174127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62541">
                  <a:extLst>
                    <a:ext uri="{9D8B030D-6E8A-4147-A177-3AD203B41FA5}">
                      <a16:colId xmlns:a16="http://schemas.microsoft.com/office/drawing/2014/main" val="3876184751"/>
                    </a:ext>
                  </a:extLst>
                </a:gridCol>
                <a:gridCol w="1551814">
                  <a:extLst>
                    <a:ext uri="{9D8B030D-6E8A-4147-A177-3AD203B41FA5}">
                      <a16:colId xmlns:a16="http://schemas.microsoft.com/office/drawing/2014/main" val="3499883435"/>
                    </a:ext>
                  </a:extLst>
                </a:gridCol>
                <a:gridCol w="1551814">
                  <a:extLst>
                    <a:ext uri="{9D8B030D-6E8A-4147-A177-3AD203B41FA5}">
                      <a16:colId xmlns:a16="http://schemas.microsoft.com/office/drawing/2014/main" val="3757042914"/>
                    </a:ext>
                  </a:extLst>
                </a:gridCol>
              </a:tblGrid>
              <a:tr h="553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</a:rPr>
                        <a:t>Transport</a:t>
                      </a:r>
                      <a:endParaRPr lang="en-GB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</a:rPr>
                        <a:t>Frequency</a:t>
                      </a:r>
                      <a:endParaRPr lang="en-GB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</a:rPr>
                        <a:t>Angle</a:t>
                      </a:r>
                      <a:endParaRPr lang="en-GB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0192934"/>
                  </a:ext>
                </a:extLst>
              </a:tr>
              <a:tr h="276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</a:rPr>
                        <a:t>Car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6285416"/>
                  </a:ext>
                </a:extLst>
              </a:tr>
              <a:tr h="4401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</a:rPr>
                        <a:t>Walk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7229161"/>
                  </a:ext>
                </a:extLst>
              </a:tr>
              <a:tr h="276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</a:rPr>
                        <a:t>Bus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6193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4971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@fortyninecubed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1" y="557232"/>
            <a:ext cx="42845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Calculate the angles needed to draw a pie chart for this data.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11507" y="483931"/>
            <a:ext cx="42845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Calculate the angles needed to draw a pie chart for this data.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54973" y="2015527"/>
          <a:ext cx="3488074" cy="1896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4037">
                  <a:extLst>
                    <a:ext uri="{9D8B030D-6E8A-4147-A177-3AD203B41FA5}">
                      <a16:colId xmlns:a16="http://schemas.microsoft.com/office/drawing/2014/main" val="4136950292"/>
                    </a:ext>
                  </a:extLst>
                </a:gridCol>
                <a:gridCol w="1744037">
                  <a:extLst>
                    <a:ext uri="{9D8B030D-6E8A-4147-A177-3AD203B41FA5}">
                      <a16:colId xmlns:a16="http://schemas.microsoft.com/office/drawing/2014/main" val="2722687201"/>
                    </a:ext>
                  </a:extLst>
                </a:gridCol>
              </a:tblGrid>
              <a:tr h="47401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Transport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Frequency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4644628"/>
                  </a:ext>
                </a:extLst>
              </a:tr>
              <a:tr h="47401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Car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15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869998"/>
                  </a:ext>
                </a:extLst>
              </a:tr>
              <a:tr h="47401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Walk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9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989835"/>
                  </a:ext>
                </a:extLst>
              </a:tr>
              <a:tr h="47401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Bus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12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9840705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4960540" y="1978815"/>
          <a:ext cx="3835498" cy="20851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7749">
                  <a:extLst>
                    <a:ext uri="{9D8B030D-6E8A-4147-A177-3AD203B41FA5}">
                      <a16:colId xmlns:a16="http://schemas.microsoft.com/office/drawing/2014/main" val="4136950292"/>
                    </a:ext>
                  </a:extLst>
                </a:gridCol>
                <a:gridCol w="1917749">
                  <a:extLst>
                    <a:ext uri="{9D8B030D-6E8A-4147-A177-3AD203B41FA5}">
                      <a16:colId xmlns:a16="http://schemas.microsoft.com/office/drawing/2014/main" val="2722687201"/>
                    </a:ext>
                  </a:extLst>
                </a:gridCol>
              </a:tblGrid>
              <a:tr h="427475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Transport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Frequency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4644628"/>
                  </a:ext>
                </a:extLst>
              </a:tr>
              <a:tr h="427475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Car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15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869998"/>
                  </a:ext>
                </a:extLst>
              </a:tr>
              <a:tr h="427475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Walk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9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989835"/>
                  </a:ext>
                </a:extLst>
              </a:tr>
              <a:tr h="427475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Cycle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4996883"/>
                  </a:ext>
                </a:extLst>
              </a:tr>
              <a:tr h="338573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Bus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12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9840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-30790" y="123015"/>
            <a:ext cx="88762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Calculate the angles needed to draw a pie chart to represent each set of data: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935" y="954012"/>
            <a:ext cx="9156935" cy="513707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@fortyninecubed</a:t>
            </a:r>
          </a:p>
        </p:txBody>
      </p:sp>
    </p:spTree>
    <p:extLst>
      <p:ext uri="{BB962C8B-B14F-4D97-AF65-F5344CB8AC3E}">
        <p14:creationId xmlns:p14="http://schemas.microsoft.com/office/powerpoint/2010/main" val="2861200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@fortyninecubed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696" y="585479"/>
            <a:ext cx="8839518" cy="5225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894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@fortyninecubed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9437"/>
            <a:ext cx="9144000" cy="4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8533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804</TotalTime>
  <Words>102</Words>
  <Application>Microsoft Office PowerPoint</Application>
  <PresentationFormat>On-screen Show (4:3)</PresentationFormat>
  <Paragraphs>45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2_Office Theme</vt:lpstr>
      <vt:lpstr>3_Office Theme</vt:lpstr>
      <vt:lpstr>Representing data: Pie Chart angles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74</cp:revision>
  <dcterms:created xsi:type="dcterms:W3CDTF">2018-01-26T08:52:52Z</dcterms:created>
  <dcterms:modified xsi:type="dcterms:W3CDTF">2018-07-30T11:17:42Z</dcterms:modified>
</cp:coreProperties>
</file>