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49" r:id="rId2"/>
    <p:sldId id="350" r:id="rId3"/>
    <p:sldId id="351" r:id="rId4"/>
    <p:sldId id="352" r:id="rId5"/>
    <p:sldId id="35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675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6265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3CA69-6E8E-4596-8F18-391DCE2C8C9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7585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3CA69-6E8E-4596-8F18-391DCE2C8C9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4185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641193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Equations: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Positive or negative solution?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457263" y="3795703"/>
                <a:ext cx="4572000" cy="197169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=−15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15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−15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7263" y="3795703"/>
                <a:ext cx="4572000" cy="197169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4320106" y="3795703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20106" y="4521756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20106" y="5247809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</p:spTree>
    <p:extLst>
      <p:ext uri="{BB962C8B-B14F-4D97-AF65-F5344CB8AC3E}">
        <p14:creationId xmlns:p14="http://schemas.microsoft.com/office/powerpoint/2010/main" val="1761799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3"/>
          <p:cNvSpPr txBox="1">
            <a:spLocks noChangeArrowheads="1"/>
          </p:cNvSpPr>
          <p:nvPr/>
        </p:nvSpPr>
        <p:spPr bwMode="auto">
          <a:xfrm rot="5400000">
            <a:off x="7976394" y="5690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@mathsmrgordon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34823" y="147547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71525" y="147547"/>
                <a:ext cx="1466555" cy="111722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=15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=−15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=15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15=−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15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15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15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15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3=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25" y="147547"/>
                <a:ext cx="1466555" cy="1117228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2734822" y="645364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734823" y="1215478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734820" y="1752600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734823" y="2324100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734823" y="2882384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734823" y="3431143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734819" y="3962400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734818" y="4521756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962524" y="136608"/>
                <a:ext cx="1438275" cy="67213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=−15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=−15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=15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=−15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−15=</m:t>
                      </m:r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−15=</m:t>
                      </m:r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15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15</m:t>
                          </m:r>
                        </m:den>
                      </m:f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−3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15</m:t>
                          </m:r>
                        </m:den>
                      </m:f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2524" y="136608"/>
                <a:ext cx="1438275" cy="672139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2734823" y="5043488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734828" y="5565220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34833" y="6086952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598757" y="151715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598757" y="972606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598757" y="1679197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598757" y="2508766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598757" y="3251716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598757" y="3962400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598757" y="4674156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98757" y="5490925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598757" y="6307694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</p:spTree>
    <p:extLst>
      <p:ext uri="{BB962C8B-B14F-4D97-AF65-F5344CB8AC3E}">
        <p14:creationId xmlns:p14="http://schemas.microsoft.com/office/powerpoint/2010/main" val="3699217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3"/>
          <p:cNvSpPr txBox="1">
            <a:spLocks noChangeArrowheads="1"/>
          </p:cNvSpPr>
          <p:nvPr/>
        </p:nvSpPr>
        <p:spPr bwMode="auto">
          <a:xfrm rot="5400000">
            <a:off x="7976394" y="5690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@mathsmrgordon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34823" y="147547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71525" y="147547"/>
                <a:ext cx="1466555" cy="111722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=15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=−15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=15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15=−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15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15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15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15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3=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25" y="147547"/>
                <a:ext cx="1466555" cy="1117228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2734822" y="645364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734823" y="1215478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734820" y="1752600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734823" y="2324100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734823" y="2882384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734823" y="3431143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734819" y="3962400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734818" y="4521756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962524" y="136608"/>
                <a:ext cx="1438275" cy="67213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=−15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=−15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=15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=15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−15=</m:t>
                      </m:r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−15=</m:t>
                      </m:r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15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15</m:t>
                          </m:r>
                        </m:den>
                      </m:f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−3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15</m:t>
                          </m:r>
                        </m:den>
                      </m:f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2524" y="136608"/>
                <a:ext cx="1438275" cy="672139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2734823" y="5043488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734828" y="5565220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34833" y="6086952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598757" y="151715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598757" y="972606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598757" y="1679197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598757" y="2508766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598757" y="3251716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598757" y="3962400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598757" y="4674156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98757" y="5490925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598757" y="6307694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11" name="Oval 10"/>
          <p:cNvSpPr/>
          <p:nvPr/>
        </p:nvSpPr>
        <p:spPr>
          <a:xfrm>
            <a:off x="2581275" y="151715"/>
            <a:ext cx="752475" cy="365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457573" y="1232192"/>
            <a:ext cx="752475" cy="365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3457575" y="1791622"/>
            <a:ext cx="752475" cy="365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3457574" y="2357899"/>
            <a:ext cx="752475" cy="365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581274" y="2878098"/>
            <a:ext cx="752475" cy="365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3486150" y="3431143"/>
            <a:ext cx="752475" cy="365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2619375" y="3962400"/>
            <a:ext cx="752475" cy="365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619374" y="4535418"/>
            <a:ext cx="752475" cy="365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462337" y="5047656"/>
            <a:ext cx="752475" cy="365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457575" y="5569388"/>
            <a:ext cx="752475" cy="365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2619375" y="6093649"/>
            <a:ext cx="752475" cy="365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467098" y="669279"/>
            <a:ext cx="752475" cy="365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7315198" y="155883"/>
            <a:ext cx="752475" cy="365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6496048" y="976774"/>
            <a:ext cx="752475" cy="365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6429373" y="1683365"/>
            <a:ext cx="752475" cy="365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7315197" y="2506623"/>
            <a:ext cx="752475" cy="365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7315198" y="3253800"/>
            <a:ext cx="752475" cy="365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6496047" y="4000977"/>
            <a:ext cx="752475" cy="365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7315196" y="4682492"/>
            <a:ext cx="752475" cy="365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7315198" y="5531050"/>
            <a:ext cx="752475" cy="365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6496046" y="6348296"/>
            <a:ext cx="752475" cy="365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9647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8125" y="0"/>
                <a:ext cx="3419475" cy="9880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Your turn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=−15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15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15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15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15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15</m:t>
                          </m:r>
                        </m:den>
                      </m:f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15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−15</m:t>
                          </m:r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15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5" y="0"/>
                <a:ext cx="3419475" cy="9880654"/>
              </a:xfrm>
              <a:prstGeom prst="rect">
                <a:avLst/>
              </a:prstGeom>
              <a:blipFill>
                <a:blip r:embed="rId2"/>
                <a:stretch>
                  <a:fillRect l="-2674" t="-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391923" y="670130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91923" y="1384505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91923" y="2098880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91923" y="2813255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91923" y="3527630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91923" y="4242005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91923" y="4956380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91923" y="5670755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91923" y="6274598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13" name="TextBox 23"/>
          <p:cNvSpPr txBox="1">
            <a:spLocks noChangeArrowheads="1"/>
          </p:cNvSpPr>
          <p:nvPr/>
        </p:nvSpPr>
        <p:spPr bwMode="auto">
          <a:xfrm rot="5400000">
            <a:off x="7976394" y="5690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@mathsmrgordon</a:t>
            </a:r>
          </a:p>
        </p:txBody>
      </p:sp>
    </p:spTree>
    <p:extLst>
      <p:ext uri="{BB962C8B-B14F-4D97-AF65-F5344CB8AC3E}">
        <p14:creationId xmlns:p14="http://schemas.microsoft.com/office/powerpoint/2010/main" val="4140312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8125" y="0"/>
                <a:ext cx="3419475" cy="9880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Your turn - answers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=−15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15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15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15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15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15</m:t>
                          </m:r>
                        </m:den>
                      </m:f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15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−15</m:t>
                          </m:r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15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5" y="0"/>
                <a:ext cx="3419475" cy="9880654"/>
              </a:xfrm>
              <a:prstGeom prst="rect">
                <a:avLst/>
              </a:prstGeom>
              <a:blipFill>
                <a:blip r:embed="rId2"/>
                <a:stretch>
                  <a:fillRect l="-2674" t="-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391923" y="519408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91923" y="1233783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91923" y="1948158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91923" y="2662533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91923" y="3376908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91923" y="4091283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91923" y="4805658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91923" y="5520033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91923" y="6234408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+ve    /    -ve</a:t>
            </a:r>
          </a:p>
        </p:txBody>
      </p:sp>
      <p:sp>
        <p:nvSpPr>
          <p:cNvPr id="13" name="Oval 12"/>
          <p:cNvSpPr/>
          <p:nvPr/>
        </p:nvSpPr>
        <p:spPr>
          <a:xfrm>
            <a:off x="3114675" y="523576"/>
            <a:ext cx="752475" cy="365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114675" y="1233783"/>
            <a:ext cx="752475" cy="365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276475" y="1952326"/>
            <a:ext cx="752475" cy="365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114675" y="2662533"/>
            <a:ext cx="752475" cy="365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184564" y="3381076"/>
            <a:ext cx="752475" cy="365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276475" y="4099619"/>
            <a:ext cx="752475" cy="365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276474" y="4818162"/>
            <a:ext cx="752475" cy="365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114674" y="5539385"/>
            <a:ext cx="752475" cy="365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276475" y="6260608"/>
            <a:ext cx="752475" cy="365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3"/>
          <p:cNvSpPr txBox="1">
            <a:spLocks noChangeArrowheads="1"/>
          </p:cNvSpPr>
          <p:nvPr/>
        </p:nvSpPr>
        <p:spPr bwMode="auto">
          <a:xfrm rot="5400000">
            <a:off x="7976394" y="5690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@mathsmrgordon</a:t>
            </a:r>
          </a:p>
        </p:txBody>
      </p:sp>
    </p:spTree>
    <p:extLst>
      <p:ext uri="{BB962C8B-B14F-4D97-AF65-F5344CB8AC3E}">
        <p14:creationId xmlns:p14="http://schemas.microsoft.com/office/powerpoint/2010/main" val="3687541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1621</TotalTime>
  <Words>625</Words>
  <Application>Microsoft Office PowerPoint</Application>
  <PresentationFormat>On-screen Show (4:3)</PresentationFormat>
  <Paragraphs>247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Equations:  Positive or negative solution?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86</cp:revision>
  <dcterms:created xsi:type="dcterms:W3CDTF">2018-01-26T08:52:52Z</dcterms:created>
  <dcterms:modified xsi:type="dcterms:W3CDTF">2018-07-30T08:45:12Z</dcterms:modified>
</cp:coreProperties>
</file>