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49" r:id="rId2"/>
    <p:sldId id="350" r:id="rId3"/>
    <p:sldId id="351" r:id="rId4"/>
    <p:sldId id="352" r:id="rId5"/>
    <p:sldId id="35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10" autoAdjust="0"/>
    <p:restoredTop sz="89362" autoAdjust="0"/>
  </p:normalViewPr>
  <p:slideViewPr>
    <p:cSldViewPr snapToGrid="0">
      <p:cViewPr varScale="1">
        <p:scale>
          <a:sx n="74" d="100"/>
          <a:sy n="74" d="100"/>
        </p:scale>
        <p:origin x="1675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2A451-1D68-4C67-BE54-8E146B936B11}" type="datetimeFigureOut">
              <a:rPr lang="en-GB" smtClean="0"/>
              <a:pPr/>
              <a:t>30/07/2018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91062-EF12-46A9-B437-7769B7E470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418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E91062-EF12-46A9-B437-7769B7E470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6265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A3CA69-6E8E-4596-8F18-391DCE2C8C9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7585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A3CA69-6E8E-4596-8F18-391DCE2C8C9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4185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pPr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34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pPr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814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pPr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47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pPr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17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pPr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023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pPr/>
              <a:t>30/07/2018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11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pPr/>
              <a:t>30/07/2018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89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pPr/>
              <a:t>30/07/2018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68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pPr/>
              <a:t>30/07/2018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0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pPr/>
              <a:t>30/07/2018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85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pPr/>
              <a:t>30/07/2018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789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95939-B29A-4B1C-9214-A2E5F705DF7E}" type="datetimeFigureOut">
              <a:rPr lang="en-GB" smtClean="0"/>
              <a:pPr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5D49A-3CF4-4982-A811-890D0C0D47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33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2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97DEB-F45C-4041-AC68-4037D512E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1539" y="129567"/>
            <a:ext cx="6641193" cy="1386864"/>
          </a:xfrm>
        </p:spPr>
        <p:txBody>
          <a:bodyPr>
            <a:normAutofit/>
          </a:bodyPr>
          <a:lstStyle/>
          <a:p>
            <a:r>
              <a:rPr lang="en-GB" sz="4400" b="1" dirty="0">
                <a:solidFill>
                  <a:schemeClr val="bg1"/>
                </a:solidFill>
              </a:rPr>
              <a:t>Equations: </a:t>
            </a:r>
            <a:br>
              <a:rPr lang="en-GB" sz="4400" b="1" dirty="0">
                <a:solidFill>
                  <a:schemeClr val="bg1"/>
                </a:solidFill>
              </a:rPr>
            </a:br>
            <a:r>
              <a:rPr lang="en-GB" sz="4400" b="1" dirty="0">
                <a:solidFill>
                  <a:schemeClr val="bg1"/>
                </a:solidFill>
              </a:rPr>
              <a:t>Positive or negative solution?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C85D2DF-C609-4143-8DDC-2A4F71714AEA}"/>
              </a:ext>
            </a:extLst>
          </p:cNvPr>
          <p:cNvSpPr txBox="1">
            <a:spLocks/>
          </p:cNvSpPr>
          <p:nvPr/>
        </p:nvSpPr>
        <p:spPr>
          <a:xfrm>
            <a:off x="588257" y="6150216"/>
            <a:ext cx="7967485" cy="55415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For more videos visit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mrbartonmaths.com/videos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B83073F-54EB-4BAA-B9A1-177FE7B3603C}"/>
              </a:ext>
            </a:extLst>
          </p:cNvPr>
          <p:cNvGrpSpPr/>
          <p:nvPr/>
        </p:nvGrpSpPr>
        <p:grpSpPr>
          <a:xfrm>
            <a:off x="1298986" y="2115487"/>
            <a:ext cx="6546029" cy="393460"/>
            <a:chOff x="1328804" y="2115487"/>
            <a:chExt cx="6546029" cy="393460"/>
          </a:xfrm>
        </p:grpSpPr>
        <p:sp>
          <p:nvSpPr>
            <p:cNvPr id="4" name="Title 1">
              <a:extLst>
                <a:ext uri="{FF2B5EF4-FFF2-40B4-BE49-F238E27FC236}">
                  <a16:creationId xmlns:a16="http://schemas.microsoft.com/office/drawing/2014/main" id="{488B4450-FA42-4E6C-85FF-547FED49AD1C}"/>
                </a:ext>
              </a:extLst>
            </p:cNvPr>
            <p:cNvSpPr txBox="1">
              <a:spLocks/>
            </p:cNvSpPr>
            <p:nvPr/>
          </p:nvSpPr>
          <p:spPr>
            <a:xfrm>
              <a:off x="1328804" y="2115487"/>
              <a:ext cx="2070380" cy="39346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 fontScale="97500" lnSpcReduction="100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j-ea"/>
                  <a:cs typeface="+mj-cs"/>
                </a:rPr>
                <a:t>True/false</a:t>
              </a:r>
            </a:p>
          </p:txBody>
        </p:sp>
        <p:sp>
          <p:nvSpPr>
            <p:cNvPr id="13" name="Title 1">
              <a:extLst>
                <a:ext uri="{FF2B5EF4-FFF2-40B4-BE49-F238E27FC236}">
                  <a16:creationId xmlns:a16="http://schemas.microsoft.com/office/drawing/2014/main" id="{A741C9B5-107A-4237-A699-B03FDE924B02}"/>
                </a:ext>
              </a:extLst>
            </p:cNvPr>
            <p:cNvSpPr txBox="1">
              <a:spLocks/>
            </p:cNvSpPr>
            <p:nvPr/>
          </p:nvSpPr>
          <p:spPr>
            <a:xfrm>
              <a:off x="3566629" y="2115487"/>
              <a:ext cx="2070380" cy="39346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 fontScale="97500" lnSpcReduction="100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j-ea"/>
                  <a:cs typeface="+mj-cs"/>
                </a:rPr>
                <a:t>Reflect</a:t>
              </a:r>
            </a:p>
          </p:txBody>
        </p:sp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F1EF6F7E-60A8-4269-B56D-EA7FDB31BFB9}"/>
                </a:ext>
              </a:extLst>
            </p:cNvPr>
            <p:cNvSpPr txBox="1">
              <a:spLocks/>
            </p:cNvSpPr>
            <p:nvPr/>
          </p:nvSpPr>
          <p:spPr>
            <a:xfrm>
              <a:off x="5804453" y="2115487"/>
              <a:ext cx="2070380" cy="39346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 fontScale="97500" lnSpcReduction="100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j-ea"/>
                  <a:cs typeface="+mj-cs"/>
                </a:rPr>
                <a:t>Your Turn</a:t>
              </a:r>
            </a:p>
          </p:txBody>
        </p: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6C3F8E7C-4AA3-4B5E-BD37-56B6034A6A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3938" y="2535268"/>
            <a:ext cx="914400" cy="914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6F538C6-D28C-44E1-BF20-974AD3DDD2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976" y="2618355"/>
            <a:ext cx="914400" cy="9144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5330771-47CC-44C6-A27A-95A3B765E3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5667" y="2657475"/>
            <a:ext cx="692666" cy="69266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D692EE5-47D9-47BF-B144-AECEDD7A6514}"/>
              </a:ext>
            </a:extLst>
          </p:cNvPr>
          <p:cNvSpPr txBox="1"/>
          <p:nvPr/>
        </p:nvSpPr>
        <p:spPr>
          <a:xfrm rot="16200000">
            <a:off x="-269904" y="6218761"/>
            <a:ext cx="9091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457263" y="3795703"/>
                <a:ext cx="4572000" cy="197169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4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=−15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15</m:t>
                          </m:r>
                        </m:num>
                        <m:den>
                          <m: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−15</m:t>
                          </m:r>
                        </m:num>
                        <m:den>
                          <m: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4</m:t>
                          </m:r>
                        </m:den>
                      </m:f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=−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7263" y="3795703"/>
                <a:ext cx="4572000" cy="197169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4320106" y="3795703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320106" y="4521756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320106" y="5247809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</p:spTree>
    <p:extLst>
      <p:ext uri="{BB962C8B-B14F-4D97-AF65-F5344CB8AC3E}">
        <p14:creationId xmlns:p14="http://schemas.microsoft.com/office/powerpoint/2010/main" val="1761799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3"/>
          <p:cNvSpPr txBox="1">
            <a:spLocks noChangeArrowheads="1"/>
          </p:cNvSpPr>
          <p:nvPr/>
        </p:nvSpPr>
        <p:spPr bwMode="auto">
          <a:xfrm rot="5400000">
            <a:off x="7976394" y="5690394"/>
            <a:ext cx="1966912" cy="3683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@mathsmrgordon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34823" y="147547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71525" y="147547"/>
                <a:ext cx="1466555" cy="111722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3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=15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3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=−15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3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=15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15=−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3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15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=−3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15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=−3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15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=3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15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=3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=−3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=3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3=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3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525" y="147547"/>
                <a:ext cx="1466555" cy="1117228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2734822" y="645364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734823" y="1215478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734820" y="1752600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734823" y="2324100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734823" y="2882384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734823" y="3431143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734819" y="3962400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734818" y="4521756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962524" y="136608"/>
                <a:ext cx="1438275" cy="67213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num>
                        <m:den>
                          <m: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=−15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num>
                        <m:den>
                          <m: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=−15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num>
                        <m:den>
                          <m: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=15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num>
                        <m:den>
                          <m: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=−15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−15=</m:t>
                      </m:r>
                      <m:f>
                        <m:fPr>
                          <m:ctrlP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num>
                        <m:den>
                          <m: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−15=</m:t>
                      </m:r>
                      <m:f>
                        <m:fPr>
                          <m:ctrlP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1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num>
                        <m:den>
                          <m: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15</m:t>
                          </m:r>
                        </m:num>
                        <m:den>
                          <m: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3</m:t>
                          </m:r>
                        </m:num>
                        <m:den>
                          <m: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15</m:t>
                          </m:r>
                        </m:den>
                      </m:f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=−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−3</m:t>
                          </m:r>
                        </m:num>
                        <m:den>
                          <m: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15</m:t>
                          </m:r>
                        </m:den>
                      </m:f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=−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2524" y="136608"/>
                <a:ext cx="1438275" cy="672139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2734823" y="5043488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734828" y="5565220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734833" y="6086952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598757" y="151715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598757" y="972606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598757" y="1679197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598757" y="2508766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598757" y="3251716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598757" y="3962400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598757" y="4674156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598757" y="5490925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598757" y="6307694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</p:spTree>
    <p:extLst>
      <p:ext uri="{BB962C8B-B14F-4D97-AF65-F5344CB8AC3E}">
        <p14:creationId xmlns:p14="http://schemas.microsoft.com/office/powerpoint/2010/main" val="3699217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3"/>
          <p:cNvSpPr txBox="1">
            <a:spLocks noChangeArrowheads="1"/>
          </p:cNvSpPr>
          <p:nvPr/>
        </p:nvSpPr>
        <p:spPr bwMode="auto">
          <a:xfrm rot="5400000">
            <a:off x="7976394" y="5690394"/>
            <a:ext cx="1966912" cy="3683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@mathsmrgordon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34823" y="147547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71525" y="147547"/>
                <a:ext cx="1466555" cy="111722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3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=15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3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=−15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3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=15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15=−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3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15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=−3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15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=−3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15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=3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15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=3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=−3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=3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3=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3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525" y="147547"/>
                <a:ext cx="1466555" cy="1117228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2734822" y="645364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734823" y="1215478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734820" y="1752600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734823" y="2324100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734823" y="2882384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734823" y="3431143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734819" y="3962400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734818" y="4521756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962524" y="136608"/>
                <a:ext cx="1438275" cy="67213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num>
                        <m:den>
                          <m: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=−15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num>
                        <m:den>
                          <m: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=−15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num>
                        <m:den>
                          <m: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=15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num>
                        <m:den>
                          <m: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=15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−15=</m:t>
                      </m:r>
                      <m:f>
                        <m:fPr>
                          <m:ctrlP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num>
                        <m:den>
                          <m: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−15=</m:t>
                      </m:r>
                      <m:f>
                        <m:fPr>
                          <m:ctrlP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1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num>
                        <m:den>
                          <m:r>
                            <a:rPr kumimoji="0" lang="en-GB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15</m:t>
                          </m:r>
                        </m:num>
                        <m:den>
                          <m: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3</m:t>
                          </m:r>
                        </m:num>
                        <m:den>
                          <m: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15</m:t>
                          </m:r>
                        </m:den>
                      </m:f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=−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−3</m:t>
                          </m:r>
                        </m:num>
                        <m:den>
                          <m: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15</m:t>
                          </m:r>
                        </m:den>
                      </m:f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=−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2524" y="136608"/>
                <a:ext cx="1438275" cy="672139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2734823" y="5043488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734828" y="5565220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734833" y="6086952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598757" y="151715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598757" y="972606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598757" y="1679197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598757" y="2508766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598757" y="3251716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598757" y="3962400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598757" y="4674156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598757" y="5490925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598757" y="6307694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11" name="Oval 10"/>
          <p:cNvSpPr/>
          <p:nvPr/>
        </p:nvSpPr>
        <p:spPr>
          <a:xfrm>
            <a:off x="2581275" y="151715"/>
            <a:ext cx="752475" cy="365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3457573" y="1232192"/>
            <a:ext cx="752475" cy="365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3457575" y="1791622"/>
            <a:ext cx="752475" cy="365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3457574" y="2357899"/>
            <a:ext cx="752475" cy="365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2581274" y="2878098"/>
            <a:ext cx="752475" cy="365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3486150" y="3431143"/>
            <a:ext cx="752475" cy="365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2619375" y="3962400"/>
            <a:ext cx="752475" cy="365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2619374" y="4535418"/>
            <a:ext cx="752475" cy="365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3462337" y="5047656"/>
            <a:ext cx="752475" cy="365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3457575" y="5569388"/>
            <a:ext cx="752475" cy="365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2619375" y="6093649"/>
            <a:ext cx="752475" cy="365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3467098" y="669279"/>
            <a:ext cx="752475" cy="365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7315198" y="155883"/>
            <a:ext cx="752475" cy="365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6496048" y="976774"/>
            <a:ext cx="752475" cy="365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6429373" y="1683365"/>
            <a:ext cx="752475" cy="365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7315197" y="2506623"/>
            <a:ext cx="752475" cy="365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7315198" y="3253800"/>
            <a:ext cx="752475" cy="365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6496047" y="4000977"/>
            <a:ext cx="752475" cy="365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7315196" y="4682492"/>
            <a:ext cx="752475" cy="365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7315198" y="5531050"/>
            <a:ext cx="752475" cy="365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6496046" y="6348296"/>
            <a:ext cx="752475" cy="365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9647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38125" y="0"/>
                <a:ext cx="3419475" cy="98806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Your turn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4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=−15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15</m:t>
                          </m:r>
                        </m:num>
                        <m:den>
                          <m: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15</m:t>
                          </m:r>
                        </m:num>
                        <m:den>
                          <m: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4</m:t>
                          </m:r>
                        </m:den>
                      </m:f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=−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4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=−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15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15</m:t>
                          </m:r>
                        </m:num>
                        <m:den>
                          <m: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4</m:t>
                          </m:r>
                        </m:den>
                      </m:f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=−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4</m:t>
                          </m:r>
                        </m:num>
                        <m:den>
                          <m: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15</m:t>
                          </m:r>
                        </m:den>
                      </m:f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=−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−4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=−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15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−15</m:t>
                          </m:r>
                          <m: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num>
                        <m:den>
                          <m: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4</m:t>
                          </m:r>
                        </m:den>
                      </m:f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1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15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4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" y="0"/>
                <a:ext cx="3419475" cy="9880654"/>
              </a:xfrm>
              <a:prstGeom prst="rect">
                <a:avLst/>
              </a:prstGeom>
              <a:blipFill>
                <a:blip r:embed="rId2"/>
                <a:stretch>
                  <a:fillRect l="-2674" t="-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2391923" y="670130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91923" y="1384505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91923" y="2098880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91923" y="2813255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91923" y="3527630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91923" y="4242005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91923" y="4956380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91923" y="5670755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91923" y="6274598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13" name="TextBox 23"/>
          <p:cNvSpPr txBox="1">
            <a:spLocks noChangeArrowheads="1"/>
          </p:cNvSpPr>
          <p:nvPr/>
        </p:nvSpPr>
        <p:spPr bwMode="auto">
          <a:xfrm rot="5400000">
            <a:off x="7976394" y="5690394"/>
            <a:ext cx="1966912" cy="3683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@mathsmrgordon</a:t>
            </a:r>
          </a:p>
        </p:txBody>
      </p:sp>
    </p:spTree>
    <p:extLst>
      <p:ext uri="{BB962C8B-B14F-4D97-AF65-F5344CB8AC3E}">
        <p14:creationId xmlns:p14="http://schemas.microsoft.com/office/powerpoint/2010/main" val="4140312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38125" y="0"/>
                <a:ext cx="3419475" cy="98806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Your turn - answers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4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=−15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15</m:t>
                          </m:r>
                        </m:num>
                        <m:den>
                          <m: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15</m:t>
                          </m:r>
                        </m:num>
                        <m:den>
                          <m: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4</m:t>
                          </m:r>
                        </m:den>
                      </m:f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=−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4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=−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15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15</m:t>
                          </m:r>
                        </m:num>
                        <m:den>
                          <m: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4</m:t>
                          </m:r>
                        </m:den>
                      </m:f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=−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4</m:t>
                          </m:r>
                        </m:num>
                        <m:den>
                          <m: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15</m:t>
                          </m:r>
                        </m:den>
                      </m:f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=−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−4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=−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15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−15</m:t>
                          </m:r>
                          <m: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num>
                        <m:den>
                          <m: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4</m:t>
                          </m:r>
                        </m:den>
                      </m:f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1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15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4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" y="0"/>
                <a:ext cx="3419475" cy="9880654"/>
              </a:xfrm>
              <a:prstGeom prst="rect">
                <a:avLst/>
              </a:prstGeom>
              <a:blipFill>
                <a:blip r:embed="rId2"/>
                <a:stretch>
                  <a:fillRect l="-2674" t="-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2391923" y="519408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91923" y="1233783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91923" y="1948158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91923" y="2662533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91923" y="3376908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91923" y="4091283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91923" y="4805658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91923" y="5520033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91923" y="6234408"/>
            <a:ext cx="1585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+ve    /    -ve</a:t>
            </a:r>
          </a:p>
        </p:txBody>
      </p:sp>
      <p:sp>
        <p:nvSpPr>
          <p:cNvPr id="13" name="Oval 12"/>
          <p:cNvSpPr/>
          <p:nvPr/>
        </p:nvSpPr>
        <p:spPr>
          <a:xfrm>
            <a:off x="3114675" y="523576"/>
            <a:ext cx="752475" cy="365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114675" y="1233783"/>
            <a:ext cx="752475" cy="365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276475" y="1952326"/>
            <a:ext cx="752475" cy="365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114675" y="2662533"/>
            <a:ext cx="752475" cy="365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3184564" y="3381076"/>
            <a:ext cx="752475" cy="365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2276475" y="4099619"/>
            <a:ext cx="752475" cy="365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2276474" y="4818162"/>
            <a:ext cx="752475" cy="365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3114674" y="5539385"/>
            <a:ext cx="752475" cy="365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2276475" y="6260608"/>
            <a:ext cx="752475" cy="365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3"/>
          <p:cNvSpPr txBox="1">
            <a:spLocks noChangeArrowheads="1"/>
          </p:cNvSpPr>
          <p:nvPr/>
        </p:nvSpPr>
        <p:spPr bwMode="auto">
          <a:xfrm rot="5400000">
            <a:off x="7976394" y="5690394"/>
            <a:ext cx="1966912" cy="3683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@mathsmrgordon</a:t>
            </a:r>
          </a:p>
        </p:txBody>
      </p:sp>
    </p:spTree>
    <p:extLst>
      <p:ext uri="{BB962C8B-B14F-4D97-AF65-F5344CB8AC3E}">
        <p14:creationId xmlns:p14="http://schemas.microsoft.com/office/powerpoint/2010/main" val="3687541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1621</TotalTime>
  <Words>625</Words>
  <Application>Microsoft Office PowerPoint</Application>
  <PresentationFormat>On-screen Show (4:3)</PresentationFormat>
  <Paragraphs>247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Equations:  Positive or negative solution?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Barton</dc:creator>
  <cp:lastModifiedBy>Craig Barton</cp:lastModifiedBy>
  <cp:revision>86</cp:revision>
  <dcterms:created xsi:type="dcterms:W3CDTF">2018-01-26T08:52:52Z</dcterms:created>
  <dcterms:modified xsi:type="dcterms:W3CDTF">2018-07-30T08:45:12Z</dcterms:modified>
</cp:coreProperties>
</file>