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2" r:id="rId3"/>
    <p:sldId id="305" r:id="rId4"/>
    <p:sldId id="307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81" d="100"/>
          <a:sy n="81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74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90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833" y="17492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Pythagoras: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Missing Lengths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3385607" y="4006230"/>
            <a:ext cx="2939109" cy="1651819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2878" y="5619726"/>
            <a:ext cx="17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80536" y="4511801"/>
            <a:ext cx="144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37369" y="4251112"/>
                <a:ext cx="7697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369" y="4251112"/>
                <a:ext cx="76975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22" y="701751"/>
            <a:ext cx="3190594" cy="15641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38382" y="2200324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241" y="119893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46297" y="827424"/>
                <a:ext cx="9176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97" y="827424"/>
                <a:ext cx="91767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690" y="701751"/>
            <a:ext cx="3190594" cy="15641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466950" y="2265789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50209" y="119893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4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914359" y="937323"/>
                <a:ext cx="9176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359" y="937323"/>
                <a:ext cx="91767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31" y="369275"/>
            <a:ext cx="2169100" cy="13120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9518" y="1642780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750" y="866457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34807" y="494948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807" y="494948"/>
                <a:ext cx="76975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91" y="2622265"/>
            <a:ext cx="2508911" cy="15175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35729" y="4004809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4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39" y="307187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/>
              </a:rPr>
              <a:t>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67998" y="2792712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998" y="2792712"/>
                <a:ext cx="76975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2" y="4706486"/>
            <a:ext cx="2508911" cy="151758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15923" y="6135197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879" y="5232407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9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01309" y="4832159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309" y="4832159"/>
                <a:ext cx="76975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H="1">
            <a:off x="2687428" y="4780459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767479" y="224564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506" y="304149"/>
            <a:ext cx="2169100" cy="131204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115793" y="1577654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/>
              </a:rPr>
              <a:t>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12623" y="801331"/>
            <a:ext cx="131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371082" y="429822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082" y="429822"/>
                <a:ext cx="76975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166" y="2557139"/>
            <a:ext cx="2508911" cy="151758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072004" y="3939683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/>
              </a:rPr>
              <a:t>8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51714" y="3006744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404273" y="2727586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273" y="2727586"/>
                <a:ext cx="7697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8007" y="4641360"/>
            <a:ext cx="2508911" cy="151758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452198" y="6070071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12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85025" y="490642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/>
              </a:rPr>
              <a:t>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537584" y="4767033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584" y="4767033"/>
                <a:ext cx="76975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 flipH="1">
            <a:off x="7423703" y="4715333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503754" y="2180516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31" y="369275"/>
            <a:ext cx="2169100" cy="1312041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379518" y="1642780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8750" y="866457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91" y="2622265"/>
            <a:ext cx="2508911" cy="151758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335729" y="4004809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4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439" y="307187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/>
              </a:rPr>
              <a:t>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2" y="4706486"/>
            <a:ext cx="2508911" cy="151758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715923" y="6135197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1879" y="5232407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9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687428" y="4780459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1767479" y="224564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506" y="304149"/>
            <a:ext cx="2169100" cy="1312041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6115793" y="1577654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/>
              </a:rPr>
              <a:t>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12623" y="801331"/>
            <a:ext cx="131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166" y="2557139"/>
            <a:ext cx="2508911" cy="151758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072004" y="3939683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/>
              </a:rPr>
              <a:t>8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51714" y="3006744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8007" y="4641360"/>
            <a:ext cx="2508911" cy="1517585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6452198" y="6070071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12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85025" y="490642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/>
              </a:rPr>
              <a:t>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503754" y="2180516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335729" y="502075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729" y="502075"/>
                <a:ext cx="19900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415106" y="2857837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106" y="2857837"/>
                <a:ext cx="199002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6104776" y="4591202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776" y="4591202"/>
                <a:ext cx="199002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177792" y="4773195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792" y="4773195"/>
                <a:ext cx="199002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249296" y="502075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296" y="502075"/>
                <a:ext cx="199002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249296" y="2737124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296" y="2737124"/>
                <a:ext cx="199002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9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22" y="701751"/>
            <a:ext cx="3190594" cy="15641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89977" y="908228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241" y="119893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750678" y="2306097"/>
                <a:ext cx="9176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678" y="2306097"/>
                <a:ext cx="91767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690" y="701751"/>
            <a:ext cx="3190594" cy="15641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840135" y="91056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50209" y="119893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81299" y="2158755"/>
                <a:ext cx="9176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99" y="2158755"/>
                <a:ext cx="91767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6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31" y="369275"/>
            <a:ext cx="2169100" cy="131204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379518" y="1642780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89196" y="554612"/>
            <a:ext cx="1339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60977" y="763685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77" y="763685"/>
                <a:ext cx="76975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147255" y="4278876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255" y="4278876"/>
                <a:ext cx="76975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2" y="4706486"/>
            <a:ext cx="2508911" cy="151758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869567" y="4767033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879" y="5232407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9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070117" y="4671300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767479" y="224564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506" y="304149"/>
            <a:ext cx="2169100" cy="131204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115793" y="1577654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/>
              </a:rPr>
              <a:t>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50876" y="407579"/>
            <a:ext cx="131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821923" y="657454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923" y="657454"/>
                <a:ext cx="76975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23" y="2838623"/>
            <a:ext cx="2508911" cy="151758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292751" y="3052803"/>
            <a:ext cx="128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0771" y="3288228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689543" y="4195720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543" y="4195720"/>
                <a:ext cx="76975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8007" y="4641360"/>
            <a:ext cx="2508911" cy="151758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871915" y="4754063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85025" y="490642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/>
              </a:rPr>
              <a:t>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398743" y="6135197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743" y="6135197"/>
                <a:ext cx="7697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 flipH="1">
            <a:off x="7953554" y="4702363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503754" y="2180516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308" y="2797949"/>
            <a:ext cx="2508911" cy="151758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735856" y="3247554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266763" y="3062955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763" y="3062955"/>
                <a:ext cx="199002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97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31" y="369275"/>
            <a:ext cx="2169100" cy="1312041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379518" y="1642780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8750" y="866457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308" y="2797949"/>
            <a:ext cx="2508911" cy="151758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056146" y="4180493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35856" y="3247554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2" y="4706486"/>
            <a:ext cx="2508911" cy="151758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715923" y="6135197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1879" y="5232407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9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767479" y="224564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506" y="304149"/>
            <a:ext cx="2169100" cy="1312041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6115793" y="1577654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12623" y="801331"/>
            <a:ext cx="131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44753" y="4213084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8007" y="4641360"/>
            <a:ext cx="2508911" cy="1517585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6452198" y="6070071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85025" y="490642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503754" y="2180516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266763" y="3062955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763" y="3062955"/>
                <a:ext cx="19900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23" y="2838623"/>
            <a:ext cx="2508911" cy="151758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92751" y="3052803"/>
            <a:ext cx="128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0771" y="3288228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69567" y="4767033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070117" y="4671300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71915" y="4754063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13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7953554" y="4702363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889196" y="554612"/>
            <a:ext cx="1339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10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50876" y="407579"/>
            <a:ext cx="131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6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114</Words>
  <Application>Microsoft Office PowerPoint</Application>
  <PresentationFormat>On-screen Show (4:3)</PresentationFormat>
  <Paragraphs>101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Pythagoras: Missing Lengths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Scott Snaddon</cp:lastModifiedBy>
  <cp:revision>49</cp:revision>
  <dcterms:created xsi:type="dcterms:W3CDTF">2018-01-26T08:52:52Z</dcterms:created>
  <dcterms:modified xsi:type="dcterms:W3CDTF">2021-07-13T09:58:55Z</dcterms:modified>
</cp:coreProperties>
</file>