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Algebraic Fractions: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Simplifying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3514063"/>
                <a:ext cx="4572000" cy="28469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+3)(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514063"/>
                <a:ext cx="4572000" cy="2846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8255" y="702392"/>
                <a:ext cx="1494833" cy="12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3200" b="0" i="1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55" y="702392"/>
                <a:ext cx="1494833" cy="12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43906" y="702392"/>
                <a:ext cx="1494833" cy="1210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den>
                      </m:f>
                    </m:oMath>
                  </m:oMathPara>
                </a14:m>
                <a:endParaRPr lang="en-GB" sz="3200" b="0" i="1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3906" y="702392"/>
                <a:ext cx="1494833" cy="1210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8255" y="3151991"/>
                <a:ext cx="2186368" cy="12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3200" b="0" i="1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255" y="3151991"/>
                <a:ext cx="2186368" cy="12733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26583" y="3151991"/>
                <a:ext cx="2413994" cy="12733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3200" b="0" i="1" dirty="0"/>
              </a:p>
              <a:p>
                <a:endParaRPr lang="en-GB" b="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583" y="3151991"/>
                <a:ext cx="2413994" cy="12733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162233" y="-244721"/>
                <a:ext cx="2890683" cy="7227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233" y="-244721"/>
                <a:ext cx="2890683" cy="72276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67665" y="-244721"/>
                <a:ext cx="4572000" cy="79465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−9)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Dyslexie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−108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−24−2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−24−2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br>
                  <a:rPr lang="en-GB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665" y="-244721"/>
                <a:ext cx="4572000" cy="7946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162233" y="-244721"/>
                <a:ext cx="2890683" cy="7227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233" y="-244721"/>
                <a:ext cx="2890683" cy="72276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67665" y="-244721"/>
                <a:ext cx="4572000" cy="79465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+4)(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−9)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Dyslexie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+12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−36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−108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GB" sz="20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−24−2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−24−2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br>
                  <a:rPr lang="en-GB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665" y="-244721"/>
                <a:ext cx="4572000" cy="7946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97507" y="-41396"/>
                <a:ext cx="1283110" cy="7024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  <a:latin typeface="Dyslexie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507" y="-41396"/>
                <a:ext cx="1283110" cy="70243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86400" y="-82828"/>
                <a:ext cx="4572000" cy="719536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Dyslexie" panose="020000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−9)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3(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2(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−4)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-82828"/>
                <a:ext cx="4572000" cy="71953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65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</TotalTime>
  <Words>85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Dyslexie</vt:lpstr>
      <vt:lpstr>Times New Roman</vt:lpstr>
      <vt:lpstr>Office Theme</vt:lpstr>
      <vt:lpstr>Algebraic Fractions: Simplifying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2018-07-30T07:47:37Z</dcterms:modified>
</cp:coreProperties>
</file>