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1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68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2.png"/><Relationship Id="rId2" Type="http://schemas.openxmlformats.org/officeDocument/2006/relationships/image" Target="../media/image6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11.png"/><Relationship Id="rId4" Type="http://schemas.openxmlformats.org/officeDocument/2006/relationships/image" Target="../media/image8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3" Type="http://schemas.openxmlformats.org/officeDocument/2006/relationships/image" Target="../media/image121.png"/><Relationship Id="rId7" Type="http://schemas.openxmlformats.org/officeDocument/2006/relationships/image" Target="../media/image161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1.png"/><Relationship Id="rId5" Type="http://schemas.openxmlformats.org/officeDocument/2006/relationships/image" Target="../media/image141.png"/><Relationship Id="rId4" Type="http://schemas.openxmlformats.org/officeDocument/2006/relationships/image" Target="../media/image131.png"/><Relationship Id="rId9" Type="http://schemas.openxmlformats.org/officeDocument/2006/relationships/image" Target="../media/image1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Solving (no multiplying)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4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1800" b="0" i="0" u="none" strike="noStrike" kern="5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3372957"/>
                <a:ext cx="4572000" cy="2862322"/>
              </a:xfrm>
              <a:prstGeom prst="rect">
                <a:avLst/>
              </a:prstGeom>
              <a:blipFill>
                <a:blip r:embed="rId7"/>
                <a:stretch>
                  <a:fillRect b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9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541231"/>
                <a:ext cx="4572000" cy="12618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4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=23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21079" y="3215605"/>
                <a:ext cx="4572000" cy="1261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530584"/>
                <a:ext cx="4572000" cy="12618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8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=31</m:t>
                      </m:r>
                    </m:oMath>
                  </m:oMathPara>
                </a14:m>
                <a:endParaRPr kumimoji="0" lang="en-GB" sz="2800" b="0" i="1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2800" b="0" i="1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</m:t>
                      </m:r>
                      <m:r>
                        <a:rPr kumimoji="0" lang="en-GB" sz="2800" b="0" i="0" u="none" strike="noStrike" kern="5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19</m:t>
                      </m:r>
                    </m:oMath>
                  </m:oMathPara>
                </a14:m>
                <a:endParaRPr kumimoji="0" lang="en-GB" sz="28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540" y="3215605"/>
                <a:ext cx="4572000" cy="12618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-128528"/>
                <a:ext cx="4572000" cy="6986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44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−3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=18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24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40658" y="25360"/>
                <a:ext cx="4572000" cy="66787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31342" y="-128528"/>
                <a:ext cx="4572000" cy="658641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+6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=30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000" b="0" i="0" u="none" strike="noStrike" kern="5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yslexie" panose="02000000000000000000" pitchFamily="2" charset="0"/>
                    <a:ea typeface="Bitstream Vera Sans"/>
                    <a:cs typeface="Bitstream Vera Sans"/>
                  </a:rPr>
                  <a:t> </a:t>
                </a: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6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2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−4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+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0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=−18</m:t>
                      </m:r>
                    </m:oMath>
                  </m:oMathPara>
                </a14:m>
                <a:endParaRPr kumimoji="0" lang="en-GB" sz="30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𝑥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−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𝑦</m:t>
                      </m:r>
                      <m:r>
                        <a:rPr kumimoji="0" lang="en-GB" sz="3200" b="0" i="1" u="none" strike="noStrike" kern="5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Bitstream Vera Sans"/>
                          <a:cs typeface="Bitstream Vera Sans"/>
                        </a:rPr>
                        <m:t>=−30</m:t>
                      </m:r>
                    </m:oMath>
                  </m:oMathPara>
                </a14:m>
                <a:endParaRPr kumimoji="0" lang="en-GB" sz="3200" b="0" i="0" u="none" strike="noStrike" kern="5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nos"/>
                  <a:ea typeface="Bitstream Vera Sans"/>
                  <a:cs typeface="Bitstream Vera Sans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342" y="-128528"/>
                <a:ext cx="4572000" cy="6586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37070" y="515240"/>
                <a:ext cx="2920181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070" y="515240"/>
                <a:ext cx="2920181" cy="50167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76839" y="4872841"/>
                <a:ext cx="3040641" cy="2062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839" y="4872841"/>
                <a:ext cx="3040641" cy="20621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53453" y="724290"/>
                <a:ext cx="4572000" cy="33239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=12,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−42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=−6,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=−6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453" y="724290"/>
                <a:ext cx="4572000" cy="33239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34822" y="3325412"/>
                <a:ext cx="2917978" cy="956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=−6,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GB" sz="3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GB" sz="30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22" y="3325412"/>
                <a:ext cx="2917978" cy="9566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34822" y="4713413"/>
                <a:ext cx="3129575" cy="956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=−16,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GB" sz="3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30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822" y="4713413"/>
                <a:ext cx="3129575" cy="9566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84278" y="6335221"/>
                <a:ext cx="2780120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=−24, </m:t>
                      </m:r>
                      <m:r>
                        <a:rPr kumimoji="0" lang="en-GB" sz="3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3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78" y="6335221"/>
                <a:ext cx="2780120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828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478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Bitstream Vera Sans</vt:lpstr>
      <vt:lpstr>Calibri</vt:lpstr>
      <vt:lpstr>Calibri Light</vt:lpstr>
      <vt:lpstr>Cambria Math</vt:lpstr>
      <vt:lpstr>Dyslexie</vt:lpstr>
      <vt:lpstr>Tinos</vt:lpstr>
      <vt:lpstr>Office Theme</vt:lpstr>
      <vt:lpstr>Simultaneous Equations: Solving (no multiplying)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2018-07-30T09:24:42Z</dcterms:modified>
</cp:coreProperties>
</file>